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66273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3056A-C6AB-4861-AB9A-239D9A185FE9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73F7D-432C-4125-B0C7-7650C6596B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9249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77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77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19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1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86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94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96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533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51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752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80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5A55D-E2EE-4A27-A7CE-387234731CA4}" type="datetimeFigureOut">
              <a:rPr lang="de-DE" smtClean="0"/>
              <a:t>20.11.2014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81793-8748-4DC2-84A2-6D8FF5CDE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33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772400" cy="1470025"/>
          </a:xfrm>
        </p:spPr>
        <p:txBody>
          <a:bodyPr>
            <a:normAutofit/>
          </a:bodyPr>
          <a:lstStyle/>
          <a:p>
            <a:r>
              <a:rPr lang="de-DE" sz="2800" b="1" dirty="0" err="1" smtClean="0"/>
              <a:t>Resume</a:t>
            </a:r>
            <a:r>
              <a:rPr lang="de-DE" sz="2800" b="1" dirty="0" smtClean="0"/>
              <a:t> zur Vorlesung von Martin Kahl</a:t>
            </a:r>
            <a:br>
              <a:rPr lang="de-DE" sz="2800" b="1" dirty="0" smtClean="0"/>
            </a:br>
            <a:r>
              <a:rPr lang="de-DE" sz="2800" b="1" dirty="0" smtClean="0"/>
              <a:t>„Bewaffnete Drohnen“ am 7.11. 2014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75656" y="2492896"/>
            <a:ext cx="6400800" cy="345638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</a:rPr>
              <a:t>Unter Verwendung</a:t>
            </a:r>
            <a:r>
              <a:rPr lang="de-DE" sz="2000" dirty="0" smtClean="0">
                <a:solidFill>
                  <a:schemeClr val="tx1"/>
                </a:solidFill>
              </a:rPr>
              <a:t>  einer Präsentation von Prof. Brzoska vom Vorjahr</a:t>
            </a:r>
          </a:p>
          <a:p>
            <a:r>
              <a:rPr lang="de-DE" sz="2000" dirty="0" smtClean="0">
                <a:solidFill>
                  <a:srgbClr val="FF0000"/>
                </a:solidFill>
              </a:rPr>
              <a:t>Siehe  </a:t>
            </a:r>
            <a:r>
              <a:rPr lang="de-DE" sz="2000" b="1" dirty="0" smtClean="0">
                <a:solidFill>
                  <a:srgbClr val="FF0000"/>
                </a:solidFill>
              </a:rPr>
              <a:t>znf.uni-hamburg.de/Friedensbildung</a:t>
            </a:r>
          </a:p>
          <a:p>
            <a:r>
              <a:rPr 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de-DE" sz="2000" dirty="0" smtClean="0">
                <a:solidFill>
                  <a:srgbClr val="FF0000"/>
                </a:solidFill>
              </a:rPr>
              <a:t> Lehrangebot</a:t>
            </a:r>
          </a:p>
          <a:p>
            <a:pPr marL="342900" indent="-342900">
              <a:buFont typeface="Wingdings"/>
              <a:buChar char="à"/>
            </a:pPr>
            <a:r>
              <a:rPr 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Friedensbildung – Grundlagen und Fallbeispiele</a:t>
            </a:r>
          </a:p>
          <a:p>
            <a:pPr marL="342900" indent="-342900">
              <a:buFont typeface="Wingdings"/>
              <a:buChar char="à"/>
            </a:pPr>
            <a:r>
              <a:rPr lang="de-DE" sz="2000" dirty="0">
                <a:solidFill>
                  <a:srgbClr val="FF0000"/>
                </a:solidFill>
                <a:sym typeface="Wingdings" panose="05000000000000000000" pitchFamily="2" charset="2"/>
              </a:rPr>
              <a:t>f</a:t>
            </a:r>
            <a:r>
              <a:rPr 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rühere Semester</a:t>
            </a:r>
          </a:p>
          <a:p>
            <a:pPr marL="342900" indent="-342900">
              <a:buFont typeface="Wingdings"/>
              <a:buChar char="à"/>
            </a:pPr>
            <a:r>
              <a:rPr lang="de-DE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14.11. 2013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Außerdem: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Drei Artikel zu Drohnen bei STINE</a:t>
            </a:r>
            <a:endParaRPr lang="de-DE" sz="24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/>
              <a:buChar char="à"/>
            </a:pP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4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/>
              <a:t>Wer besitzt militärische Drohnen</a:t>
            </a:r>
            <a:endParaRPr lang="de-DE" sz="2800" b="1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8342503" cy="4727759"/>
          </a:xfrm>
        </p:spPr>
      </p:pic>
    </p:spTree>
    <p:extLst>
      <p:ext uri="{BB962C8B-B14F-4D97-AF65-F5344CB8AC3E}">
        <p14:creationId xmlns:p14="http://schemas.microsoft.com/office/powerpoint/2010/main" val="2272738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b="1" dirty="0" smtClean="0"/>
              <a:t>Schritte der Automatisierung</a:t>
            </a:r>
            <a:br>
              <a:rPr lang="de-DE" sz="2400" b="1" dirty="0" smtClean="0"/>
            </a:br>
            <a:r>
              <a:rPr lang="de-DE" sz="2400" dirty="0" smtClean="0"/>
              <a:t>Von der ferngesteuerten Drohne zum Killer-Roboter?</a:t>
            </a:r>
            <a:endParaRPr lang="de-DE" sz="2400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7744906" cy="4525007"/>
          </a:xfrm>
        </p:spPr>
      </p:pic>
    </p:spTree>
    <p:extLst>
      <p:ext uri="{BB962C8B-B14F-4D97-AF65-F5344CB8AC3E}">
        <p14:creationId xmlns:p14="http://schemas.microsoft.com/office/powerpoint/2010/main" val="1003223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e-DE" sz="2400" b="1" dirty="0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8651954" cy="3684905"/>
          </a:xfrm>
        </p:spPr>
      </p:pic>
    </p:spTree>
    <p:extLst>
      <p:ext uri="{BB962C8B-B14F-4D97-AF65-F5344CB8AC3E}">
        <p14:creationId xmlns:p14="http://schemas.microsoft.com/office/powerpoint/2010/main" val="41156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b="1" dirty="0" smtClean="0"/>
              <a:t>Was spricht gegen den Einsatz von bewaffneten Drohnen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de-DE" sz="2400" dirty="0" smtClean="0"/>
              <a:t>Die </a:t>
            </a:r>
            <a:r>
              <a:rPr lang="de-DE" sz="2400" b="1" dirty="0" smtClean="0"/>
              <a:t>Einsatzschwelle sinkt </a:t>
            </a:r>
            <a:r>
              <a:rPr lang="de-DE" sz="2400" dirty="0" smtClean="0"/>
              <a:t>verglichen mit  bemannten Systemen.</a:t>
            </a:r>
          </a:p>
          <a:p>
            <a:pPr marL="0" indent="0">
              <a:buNone/>
            </a:pPr>
            <a:r>
              <a:rPr lang="de-DE" sz="2000" i="1" dirty="0" smtClean="0"/>
              <a:t>	Wegen geringeren Kosten pro Angriff und  kleinere Gefährdung der 	eigenen Soldaten.</a:t>
            </a:r>
          </a:p>
          <a:p>
            <a:r>
              <a:rPr lang="de-DE" sz="2400" b="1" dirty="0" smtClean="0"/>
              <a:t>Gezielte Tötung von Verdächtigen </a:t>
            </a:r>
            <a:r>
              <a:rPr lang="de-DE" sz="2400" dirty="0" smtClean="0"/>
              <a:t>ohne Gerichtsverfahren ist </a:t>
            </a:r>
            <a:r>
              <a:rPr lang="de-DE" sz="2400" b="1" dirty="0" smtClean="0"/>
              <a:t>rechtswidrig</a:t>
            </a:r>
            <a:r>
              <a:rPr lang="de-DE" sz="2400" dirty="0" smtClean="0"/>
              <a:t>.</a:t>
            </a:r>
          </a:p>
          <a:p>
            <a:r>
              <a:rPr lang="de-DE" sz="2400" dirty="0"/>
              <a:t>Einsätze bewaffneter Drohnen </a:t>
            </a:r>
            <a:r>
              <a:rPr lang="de-DE" sz="2400" dirty="0" smtClean="0"/>
              <a:t>in </a:t>
            </a:r>
            <a:r>
              <a:rPr lang="de-DE" sz="2400" b="1" dirty="0" smtClean="0"/>
              <a:t>Nicht-Kriegsgebieten</a:t>
            </a:r>
            <a:r>
              <a:rPr lang="de-DE" sz="2400" dirty="0" smtClean="0"/>
              <a:t>(z.B. der USA in  Somalia, Jemen, Pakistan etc.) </a:t>
            </a:r>
            <a:r>
              <a:rPr lang="de-DE" sz="2400" b="1" dirty="0" smtClean="0"/>
              <a:t>verstoßen gegen die Souveränität </a:t>
            </a:r>
            <a:r>
              <a:rPr lang="de-DE" sz="2400" dirty="0" smtClean="0"/>
              <a:t>dieser Staaten.</a:t>
            </a:r>
          </a:p>
          <a:p>
            <a:r>
              <a:rPr lang="de-DE" sz="2400" smtClean="0"/>
              <a:t>Die </a:t>
            </a:r>
            <a:r>
              <a:rPr lang="de-DE" sz="2400" b="1" smtClean="0"/>
              <a:t>Bundeswehr </a:t>
            </a:r>
            <a:r>
              <a:rPr lang="de-DE" sz="2400" dirty="0" smtClean="0"/>
              <a:t>will bewaffnete Drohnen </a:t>
            </a:r>
            <a:r>
              <a:rPr lang="de-DE" sz="2400" b="1" dirty="0" smtClean="0"/>
              <a:t>nur zum Schutz </a:t>
            </a:r>
            <a:r>
              <a:rPr lang="de-DE" sz="2400" dirty="0" smtClean="0"/>
              <a:t>eigener Soldaten beschaffen und einsetzen. </a:t>
            </a:r>
            <a:r>
              <a:rPr lang="de-DE" sz="2400" b="1" dirty="0" smtClean="0"/>
              <a:t>M. Kahl bezweifelt</a:t>
            </a:r>
            <a:r>
              <a:rPr lang="de-DE" sz="2400" dirty="0" smtClean="0"/>
              <a:t>, dass es dabei bleibt. </a:t>
            </a:r>
            <a:r>
              <a:rPr lang="de-DE" sz="2400" i="1" dirty="0" smtClean="0"/>
              <a:t>„Es wird zu präventivem Einsatz  gegen Verdächtige kommen mit der Begründung Schutz eigener Soldaten.“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09640329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Resume zur Vorlesung von Martin Kahl „Bewaffnete Drohnen“ am 7.11. 2014</vt:lpstr>
      <vt:lpstr>Wer besitzt militärische Drohnen</vt:lpstr>
      <vt:lpstr>Schritte der Automatisierung Von der ferngesteuerten Drohne zum Killer-Roboter?</vt:lpstr>
      <vt:lpstr>PowerPoint-Präsentation</vt:lpstr>
      <vt:lpstr>Was spricht gegen den Einsatz von bewaffneten Drohnen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 zur Vorlesung Bewaffnete Drohnen am 7.11. 2014</dc:title>
  <dc:creator>Spitzer, Hartwig</dc:creator>
  <cp:lastModifiedBy>pkaiser</cp:lastModifiedBy>
  <cp:revision>5</cp:revision>
  <cp:lastPrinted>2014-11-13T12:16:50Z</cp:lastPrinted>
  <dcterms:created xsi:type="dcterms:W3CDTF">2014-11-12T14:43:00Z</dcterms:created>
  <dcterms:modified xsi:type="dcterms:W3CDTF">2014-11-20T14:13:00Z</dcterms:modified>
</cp:coreProperties>
</file>