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60" r:id="rId1"/>
  </p:sldMasterIdLst>
  <p:notesMasterIdLst>
    <p:notesMasterId r:id="rId24"/>
  </p:notesMasterIdLst>
  <p:handoutMasterIdLst>
    <p:handoutMasterId r:id="rId25"/>
  </p:handoutMasterIdLst>
  <p:sldIdLst>
    <p:sldId id="256" r:id="rId2"/>
    <p:sldId id="290" r:id="rId3"/>
    <p:sldId id="291" r:id="rId4"/>
    <p:sldId id="292" r:id="rId5"/>
    <p:sldId id="293" r:id="rId6"/>
    <p:sldId id="295" r:id="rId7"/>
    <p:sldId id="296" r:id="rId8"/>
    <p:sldId id="297" r:id="rId9"/>
    <p:sldId id="298" r:id="rId10"/>
    <p:sldId id="299" r:id="rId11"/>
    <p:sldId id="300" r:id="rId12"/>
    <p:sldId id="301" r:id="rId13"/>
    <p:sldId id="310" r:id="rId14"/>
    <p:sldId id="303" r:id="rId15"/>
    <p:sldId id="311" r:id="rId16"/>
    <p:sldId id="305" r:id="rId17"/>
    <p:sldId id="304" r:id="rId18"/>
    <p:sldId id="306" r:id="rId19"/>
    <p:sldId id="307" r:id="rId20"/>
    <p:sldId id="302" r:id="rId21"/>
    <p:sldId id="308" r:id="rId22"/>
    <p:sldId id="309" r:id="rId23"/>
  </p:sldIdLst>
  <p:sldSz cx="9144000" cy="6858000" type="screen4x3"/>
  <p:notesSz cx="6797675" cy="9926638"/>
  <p:embeddedFontLs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
      <p:font typeface="Nimbus Sans Novus" panose="020B0604020202020204" charset="0"/>
      <p:regular r:id="rId32"/>
      <p:bold r:id="rId33"/>
      <p:italic r:id="rId34"/>
      <p:boldItalic r:id="rId35"/>
    </p:embeddedFont>
    <p:embeddedFont>
      <p:font typeface="Nimbus Sans Novus Medium" panose="020B0604020202020204" charset="0"/>
      <p:regular r:id="rId36"/>
      <p:italic r:id="rId3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E2E4"/>
    <a:srgbClr val="AAC9CF"/>
    <a:srgbClr val="005E7C"/>
    <a:srgbClr val="0059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5"/>
  </p:normalViewPr>
  <p:slideViewPr>
    <p:cSldViewPr snapToGrid="0" snapToObjects="1">
      <p:cViewPr varScale="1">
        <p:scale>
          <a:sx n="85" d="100"/>
          <a:sy n="85" d="100"/>
        </p:scale>
        <p:origin x="11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3AAD7525-371C-49B8-B89D-38239BE47F6D}" type="datetimeFigureOut">
              <a:rPr lang="de-DE" smtClean="0"/>
              <a:t>17.10.2019</a:t>
            </a:fld>
            <a:endParaRPr lang="de-DE"/>
          </a:p>
        </p:txBody>
      </p:sp>
      <p:sp>
        <p:nvSpPr>
          <p:cNvPr id="4" name="Fußzeilenplatzhalt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1CEBB719-FF66-48C0-B7F6-65746633E163}" type="slidenum">
              <a:rPr lang="de-DE" smtClean="0"/>
              <a:t>‹Nr.›</a:t>
            </a:fld>
            <a:endParaRPr lang="de-DE"/>
          </a:p>
        </p:txBody>
      </p:sp>
    </p:spTree>
    <p:extLst>
      <p:ext uri="{BB962C8B-B14F-4D97-AF65-F5344CB8AC3E}">
        <p14:creationId xmlns:p14="http://schemas.microsoft.com/office/powerpoint/2010/main" val="19910272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5762877-773B-854D-98E8-C40AF60EE34A}" type="datetimeFigureOut">
              <a:rPr lang="de-DE" smtClean="0"/>
              <a:t>17.10.2019</a:t>
            </a:fld>
            <a:endParaRPr lang="de-DE"/>
          </a:p>
        </p:txBody>
      </p:sp>
      <p:sp>
        <p:nvSpPr>
          <p:cNvPr id="4" name="Folienbildplatzhalt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r>
              <a:rPr lang="de-DE"/>
              <a:t>Mastertextformat bearbeiten
Zweite Ebene
Dritte Ebene
Vierte Ebene
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7349318-E63D-6047-8E0B-8E614791DB89}" type="slidenum">
              <a:rPr lang="de-DE" smtClean="0"/>
              <a:t>‹Nr.›</a:t>
            </a:fld>
            <a:endParaRPr lang="de-DE"/>
          </a:p>
        </p:txBody>
      </p:sp>
    </p:spTree>
    <p:extLst>
      <p:ext uri="{BB962C8B-B14F-4D97-AF65-F5344CB8AC3E}">
        <p14:creationId xmlns:p14="http://schemas.microsoft.com/office/powerpoint/2010/main" val="315849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85000" lnSpcReduction="20000"/>
          </a:bodyPr>
          <a:lstStyle/>
          <a:p>
            <a:pPr lvl="2"/>
            <a:r>
              <a:rPr lang="de-DE" sz="2400" dirty="0"/>
              <a:t>Historisch geringes Niveau zwischen staatlicher Kriege</a:t>
            </a:r>
          </a:p>
          <a:p>
            <a:pPr lvl="2"/>
            <a:r>
              <a:rPr lang="de-DE" sz="2400" dirty="0"/>
              <a:t>Hohes Niveau innerstaatlicher bewaffneter Konflikte, deutlicher Rückgang zwischen Anfang der 1990er und Ende der 2000er Jahre, Wiederanstieg seit 2010</a:t>
            </a:r>
          </a:p>
          <a:p>
            <a:pPr lvl="2"/>
            <a:r>
              <a:rPr lang="de-DE" sz="2400" dirty="0"/>
              <a:t>Abnehmende Kapazität internationaler Organisationen zur Konfliktlösung (Afghanistan, Ukraine, Syrien)</a:t>
            </a:r>
          </a:p>
          <a:p>
            <a:pPr lvl="2"/>
            <a:r>
              <a:rPr lang="de-DE" sz="2400" dirty="0"/>
              <a:t>Zunahme terroristischer Aktivität, insbesondere im Rahmen von (internationalisierten) bewaffneten Konflikten </a:t>
            </a:r>
          </a:p>
          <a:p>
            <a:endParaRPr lang="de-DE" dirty="0"/>
          </a:p>
        </p:txBody>
      </p:sp>
      <p:sp>
        <p:nvSpPr>
          <p:cNvPr id="4" name="Foliennummernplatzhalter 3"/>
          <p:cNvSpPr>
            <a:spLocks noGrp="1"/>
          </p:cNvSpPr>
          <p:nvPr>
            <p:ph type="sldNum" sz="quarter" idx="10"/>
          </p:nvPr>
        </p:nvSpPr>
        <p:spPr/>
        <p:txBody>
          <a:bodyPr/>
          <a:lstStyle/>
          <a:p>
            <a:fld id="{EDAED37C-B490-4420-9743-60DFCDFB066D}" type="slidenum">
              <a:rPr lang="de-DE" smtClean="0"/>
              <a:pPr/>
              <a:t>17</a:t>
            </a:fld>
            <a:endParaRPr lang="de-DE"/>
          </a:p>
        </p:txBody>
      </p:sp>
    </p:spTree>
    <p:extLst>
      <p:ext uri="{BB962C8B-B14F-4D97-AF65-F5344CB8AC3E}">
        <p14:creationId xmlns:p14="http://schemas.microsoft.com/office/powerpoint/2010/main" val="303301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85000" lnSpcReduction="20000"/>
          </a:bodyPr>
          <a:lstStyle/>
          <a:p>
            <a:pPr lvl="2"/>
            <a:r>
              <a:rPr lang="de-DE" sz="2400" dirty="0"/>
              <a:t>Historisch geringes Niveau zwischen staatlicher Kriege</a:t>
            </a:r>
          </a:p>
          <a:p>
            <a:pPr lvl="2"/>
            <a:r>
              <a:rPr lang="de-DE" sz="2400" dirty="0"/>
              <a:t>Hohes Niveau innerstaatlicher bewaffneter Konflikte, deutlicher Rückgang zwischen Anfang der 1990er und Ende der 2000er Jahre, Wiederanstieg seit 2010</a:t>
            </a:r>
          </a:p>
          <a:p>
            <a:pPr lvl="2"/>
            <a:r>
              <a:rPr lang="de-DE" sz="2400" dirty="0"/>
              <a:t>Abnehmende Kapazität internationaler Organisationen zur Konfliktlösung (Afghanistan, Ukraine, Syrien)</a:t>
            </a:r>
          </a:p>
          <a:p>
            <a:pPr lvl="2"/>
            <a:r>
              <a:rPr lang="de-DE" sz="2400" dirty="0"/>
              <a:t>Zunahme terroristischer Aktivität, insbesondere im Rahmen von (internationalisierten) bewaffneten Konflikten </a:t>
            </a:r>
          </a:p>
          <a:p>
            <a:endParaRPr lang="de-DE" dirty="0"/>
          </a:p>
        </p:txBody>
      </p:sp>
      <p:sp>
        <p:nvSpPr>
          <p:cNvPr id="4" name="Foliennummernplatzhalter 3"/>
          <p:cNvSpPr>
            <a:spLocks noGrp="1"/>
          </p:cNvSpPr>
          <p:nvPr>
            <p:ph type="sldNum" sz="quarter" idx="10"/>
          </p:nvPr>
        </p:nvSpPr>
        <p:spPr/>
        <p:txBody>
          <a:bodyPr/>
          <a:lstStyle/>
          <a:p>
            <a:fld id="{EDAED37C-B490-4420-9743-60DFCDFB066D}" type="slidenum">
              <a:rPr lang="de-DE" smtClean="0"/>
              <a:pPr/>
              <a:t>18</a:t>
            </a:fld>
            <a:endParaRPr lang="de-DE"/>
          </a:p>
        </p:txBody>
      </p:sp>
    </p:spTree>
    <p:extLst>
      <p:ext uri="{BB962C8B-B14F-4D97-AF65-F5344CB8AC3E}">
        <p14:creationId xmlns:p14="http://schemas.microsoft.com/office/powerpoint/2010/main" val="28931171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811F2F48-8301-DE43-81F0-734F3016268E}"/>
              </a:ext>
            </a:extLst>
          </p:cNvPr>
          <p:cNvPicPr>
            <a:picLocks noChangeAspect="1"/>
          </p:cNvPicPr>
          <p:nvPr userDrawn="1"/>
        </p:nvPicPr>
        <p:blipFill>
          <a:blip r:embed="rId2"/>
          <a:stretch>
            <a:fillRect/>
          </a:stretch>
        </p:blipFill>
        <p:spPr>
          <a:xfrm>
            <a:off x="2686" y="14718"/>
            <a:ext cx="9138627" cy="6849940"/>
          </a:xfrm>
          <a:prstGeom prst="rect">
            <a:avLst/>
          </a:prstGeom>
        </p:spPr>
      </p:pic>
      <p:sp>
        <p:nvSpPr>
          <p:cNvPr id="6" name="Slide Number Placeholder 5"/>
          <p:cNvSpPr>
            <a:spLocks noGrp="1"/>
          </p:cNvSpPr>
          <p:nvPr>
            <p:ph type="sldNum" sz="quarter" idx="12"/>
          </p:nvPr>
        </p:nvSpPr>
        <p:spPr/>
        <p:txBody>
          <a:bodyPr/>
          <a:lstStyle/>
          <a:p>
            <a:fld id="{E3B5A5C7-7565-AE42-9C55-070B020BBE4C}" type="slidenum">
              <a:rPr lang="de-DE" smtClean="0"/>
              <a:t>‹Nr.›</a:t>
            </a:fld>
            <a:endParaRPr lang="de-DE"/>
          </a:p>
        </p:txBody>
      </p:sp>
      <p:sp>
        <p:nvSpPr>
          <p:cNvPr id="14" name="Rechteck 13">
            <a:extLst>
              <a:ext uri="{FF2B5EF4-FFF2-40B4-BE49-F238E27FC236}">
                <a16:creationId xmlns:a16="http://schemas.microsoft.com/office/drawing/2014/main" id="{C92DC722-2DB2-EA4D-BD94-7E7A7438D0C5}"/>
              </a:ext>
            </a:extLst>
          </p:cNvPr>
          <p:cNvSpPr/>
          <p:nvPr userDrawn="1"/>
        </p:nvSpPr>
        <p:spPr>
          <a:xfrm>
            <a:off x="0" y="5784357"/>
            <a:ext cx="9144000" cy="6764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ctrTitle"/>
          </p:nvPr>
        </p:nvSpPr>
        <p:spPr>
          <a:xfrm>
            <a:off x="685800" y="2905993"/>
            <a:ext cx="7772400" cy="2387600"/>
          </a:xfrm>
          <a:prstGeom prst="rect">
            <a:avLst/>
          </a:prstGeom>
        </p:spPr>
        <p:txBody>
          <a:bodyPr anchor="b">
            <a:normAutofit/>
          </a:bodyPr>
          <a:lstStyle>
            <a:lvl1pPr algn="l">
              <a:defRPr sz="4000"/>
            </a:lvl1pPr>
          </a:lstStyle>
          <a:p>
            <a:r>
              <a:rPr lang="de-DE"/>
              <a:t>Titelmasterformat durch Klicken bearbeiten</a:t>
            </a:r>
            <a:endParaRPr lang="en-US" dirty="0"/>
          </a:p>
        </p:txBody>
      </p:sp>
      <p:sp>
        <p:nvSpPr>
          <p:cNvPr id="3" name="Subtitle 2"/>
          <p:cNvSpPr>
            <a:spLocks noGrp="1"/>
          </p:cNvSpPr>
          <p:nvPr>
            <p:ph type="subTitle" idx="1"/>
          </p:nvPr>
        </p:nvSpPr>
        <p:spPr>
          <a:xfrm>
            <a:off x="685800" y="5379804"/>
            <a:ext cx="7315200" cy="1084333"/>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sp>
        <p:nvSpPr>
          <p:cNvPr id="11" name="Date Placeholder 3">
            <a:extLst>
              <a:ext uri="{FF2B5EF4-FFF2-40B4-BE49-F238E27FC236}">
                <a16:creationId xmlns:a16="http://schemas.microsoft.com/office/drawing/2014/main" id="{FB4130A0-6CCC-9D44-BDE0-5BC730536A79}"/>
              </a:ext>
            </a:extLst>
          </p:cNvPr>
          <p:cNvSpPr>
            <a:spLocks noGrp="1"/>
          </p:cNvSpPr>
          <p:nvPr>
            <p:ph type="dt" sz="half" idx="2"/>
          </p:nvPr>
        </p:nvSpPr>
        <p:spPr>
          <a:xfrm>
            <a:off x="628650" y="6423463"/>
            <a:ext cx="1333850" cy="365125"/>
          </a:xfrm>
          <a:prstGeom prst="rect">
            <a:avLst/>
          </a:prstGeom>
        </p:spPr>
        <p:txBody>
          <a:bodyPr vert="horz" lIns="91440" tIns="45720" rIns="91440" bIns="45720" rtlCol="0" anchor="ctr"/>
          <a:lstStyle>
            <a:lvl1pPr algn="l">
              <a:defRPr sz="900" b="0" i="0">
                <a:solidFill>
                  <a:schemeClr val="tx2"/>
                </a:solidFill>
                <a:latin typeface="Nimbus Sans Novus Medium" pitchFamily="2" charset="77"/>
              </a:defRPr>
            </a:lvl1pPr>
          </a:lstStyle>
          <a:p>
            <a:fld id="{C74BB248-6A39-D249-A5C0-512C50135EB5}" type="datetime4">
              <a:rPr lang="de-DE" smtClean="0"/>
              <a:t>17. Oktober 2019</a:t>
            </a:fld>
            <a:endParaRPr lang="de-DE" dirty="0"/>
          </a:p>
        </p:txBody>
      </p:sp>
      <p:sp>
        <p:nvSpPr>
          <p:cNvPr id="12" name="Fußzeilenplatzhalter 11">
            <a:extLst>
              <a:ext uri="{FF2B5EF4-FFF2-40B4-BE49-F238E27FC236}">
                <a16:creationId xmlns:a16="http://schemas.microsoft.com/office/drawing/2014/main" id="{DC8FD0FE-0A7C-414F-B14D-E3D96C26FDE4}"/>
              </a:ext>
            </a:extLst>
          </p:cNvPr>
          <p:cNvSpPr>
            <a:spLocks noGrp="1"/>
          </p:cNvSpPr>
          <p:nvPr>
            <p:ph type="ftr" sz="quarter" idx="3"/>
          </p:nvPr>
        </p:nvSpPr>
        <p:spPr>
          <a:xfrm>
            <a:off x="2164360" y="6423462"/>
            <a:ext cx="3086100" cy="365125"/>
          </a:xfrm>
          <a:prstGeom prst="rect">
            <a:avLst/>
          </a:prstGeom>
        </p:spPr>
        <p:txBody>
          <a:bodyPr vert="horz" lIns="91440" tIns="45720" rIns="91440" bIns="45720" rtlCol="0" anchor="ctr"/>
          <a:lstStyle>
            <a:lvl1pPr algn="l">
              <a:defRPr sz="900" b="0" i="0">
                <a:solidFill>
                  <a:schemeClr val="tx2"/>
                </a:solidFill>
                <a:latin typeface="Nimbus Sans Novus Medium" pitchFamily="2" charset="77"/>
              </a:defRPr>
            </a:lvl1pPr>
          </a:lstStyle>
          <a:p>
            <a:endParaRPr lang="de-DE" dirty="0"/>
          </a:p>
        </p:txBody>
      </p:sp>
    </p:spTree>
    <p:extLst>
      <p:ext uri="{BB962C8B-B14F-4D97-AF65-F5344CB8AC3E}">
        <p14:creationId xmlns:p14="http://schemas.microsoft.com/office/powerpoint/2010/main" val="898339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825625"/>
            <a:ext cx="7886700" cy="4154389"/>
          </a:xfrm>
          <a:prstGeom prst="rect">
            <a:avLst/>
          </a:prstGeom>
        </p:spPr>
        <p:txBody>
          <a:bodyPr/>
          <a:lstStyle/>
          <a:p>
            <a:pPr lvl="0"/>
            <a:r>
              <a:rPr lang="de-DE"/>
              <a:t>Formatvorlagen des Textmasters bearbeiten</a:t>
            </a:r>
          </a:p>
        </p:txBody>
      </p:sp>
      <p:sp>
        <p:nvSpPr>
          <p:cNvPr id="6" name="Slide Number Placeholder 5"/>
          <p:cNvSpPr>
            <a:spLocks noGrp="1"/>
          </p:cNvSpPr>
          <p:nvPr>
            <p:ph type="sldNum" sz="quarter" idx="12"/>
          </p:nvPr>
        </p:nvSpPr>
        <p:spPr/>
        <p:txBody>
          <a:bodyPr/>
          <a:lstStyle/>
          <a:p>
            <a:fld id="{E3B5A5C7-7565-AE42-9C55-070B020BBE4C}" type="slidenum">
              <a:rPr lang="de-DE" smtClean="0"/>
              <a:t>‹Nr.›</a:t>
            </a:fld>
            <a:endParaRPr lang="de-DE"/>
          </a:p>
        </p:txBody>
      </p:sp>
      <p:sp>
        <p:nvSpPr>
          <p:cNvPr id="12" name="Textplatzhalter 11">
            <a:extLst>
              <a:ext uri="{FF2B5EF4-FFF2-40B4-BE49-F238E27FC236}">
                <a16:creationId xmlns:a16="http://schemas.microsoft.com/office/drawing/2014/main" id="{D181D2E5-BD17-2B45-B965-2159BFFB0C9B}"/>
              </a:ext>
            </a:extLst>
          </p:cNvPr>
          <p:cNvSpPr>
            <a:spLocks noGrp="1"/>
          </p:cNvSpPr>
          <p:nvPr>
            <p:ph type="body" sz="quarter" idx="13" hasCustomPrompt="1"/>
          </p:nvPr>
        </p:nvSpPr>
        <p:spPr>
          <a:xfrm>
            <a:off x="628649" y="411061"/>
            <a:ext cx="7886699" cy="209608"/>
          </a:xfrm>
        </p:spPr>
        <p:txBody>
          <a:bodyPr anchor="ctr">
            <a:noAutofit/>
          </a:bodyPr>
          <a:lstStyle>
            <a:lvl1pPr marL="0" indent="0">
              <a:buNone/>
              <a:defRPr sz="1600" b="0" i="0">
                <a:solidFill>
                  <a:schemeClr val="tx2">
                    <a:lumMod val="60000"/>
                    <a:lumOff val="40000"/>
                  </a:schemeClr>
                </a:solidFill>
                <a:latin typeface="Nimbus Sans Novus Medium" pitchFamily="2" charset="77"/>
              </a:defRPr>
            </a:lvl1pPr>
          </a:lstStyle>
          <a:p>
            <a:r>
              <a:rPr lang="de-DE" dirty="0"/>
              <a:t>MASTERTEXTFORMAT BEARBEITEN</a:t>
            </a:r>
          </a:p>
        </p:txBody>
      </p:sp>
      <p:sp>
        <p:nvSpPr>
          <p:cNvPr id="13" name="Titelplatzhalter 13">
            <a:extLst>
              <a:ext uri="{FF2B5EF4-FFF2-40B4-BE49-F238E27FC236}">
                <a16:creationId xmlns:a16="http://schemas.microsoft.com/office/drawing/2014/main" id="{18F21192-7269-9D49-9287-5BA21CC8C8B6}"/>
              </a:ext>
            </a:extLst>
          </p:cNvPr>
          <p:cNvSpPr>
            <a:spLocks noGrp="1"/>
          </p:cNvSpPr>
          <p:nvPr>
            <p:ph type="title"/>
          </p:nvPr>
        </p:nvSpPr>
        <p:spPr>
          <a:xfrm>
            <a:off x="628650" y="681037"/>
            <a:ext cx="7886700" cy="1009652"/>
          </a:xfrm>
          <a:prstGeom prst="rect">
            <a:avLst/>
          </a:prstGeom>
        </p:spPr>
        <p:txBody>
          <a:bodyPr vert="horz" lIns="91440" tIns="45720" rIns="91440" bIns="45720" rtlCol="0" anchor="t">
            <a:normAutofit/>
          </a:bodyPr>
          <a:lstStyle>
            <a:lvl1pPr>
              <a:defRPr sz="2800" b="1" i="0">
                <a:latin typeface="Nimbus Sans Novus" pitchFamily="2" charset="77"/>
              </a:defRPr>
            </a:lvl1pPr>
          </a:lstStyle>
          <a:p>
            <a:r>
              <a:rPr lang="de-DE"/>
              <a:t>Titelmasterformat durch Klicken bearbeiten</a:t>
            </a:r>
            <a:endParaRPr lang="de-DE" dirty="0"/>
          </a:p>
        </p:txBody>
      </p:sp>
      <p:sp>
        <p:nvSpPr>
          <p:cNvPr id="14" name="Date Placeholder 3">
            <a:extLst>
              <a:ext uri="{FF2B5EF4-FFF2-40B4-BE49-F238E27FC236}">
                <a16:creationId xmlns:a16="http://schemas.microsoft.com/office/drawing/2014/main" id="{C424E7B7-6583-AF49-BADB-5C2B66E9C30B}"/>
              </a:ext>
            </a:extLst>
          </p:cNvPr>
          <p:cNvSpPr>
            <a:spLocks noGrp="1"/>
          </p:cNvSpPr>
          <p:nvPr>
            <p:ph type="dt" sz="half" idx="2"/>
          </p:nvPr>
        </p:nvSpPr>
        <p:spPr>
          <a:xfrm>
            <a:off x="628650" y="6423463"/>
            <a:ext cx="1333850" cy="365125"/>
          </a:xfrm>
          <a:prstGeom prst="rect">
            <a:avLst/>
          </a:prstGeom>
        </p:spPr>
        <p:txBody>
          <a:bodyPr vert="horz" lIns="91440" tIns="45720" rIns="91440" bIns="45720" rtlCol="0" anchor="ctr"/>
          <a:lstStyle>
            <a:lvl1pPr algn="l">
              <a:defRPr sz="900" b="0" i="0">
                <a:solidFill>
                  <a:schemeClr val="tx2"/>
                </a:solidFill>
                <a:latin typeface="Nimbus Sans Novus Medium" pitchFamily="2" charset="77"/>
              </a:defRPr>
            </a:lvl1pPr>
          </a:lstStyle>
          <a:p>
            <a:fld id="{C74BB248-6A39-D249-A5C0-512C50135EB5}" type="datetime4">
              <a:rPr lang="de-DE" smtClean="0"/>
              <a:t>17. Oktober 2019</a:t>
            </a:fld>
            <a:endParaRPr lang="de-DE" dirty="0"/>
          </a:p>
        </p:txBody>
      </p:sp>
      <p:sp>
        <p:nvSpPr>
          <p:cNvPr id="15" name="Fußzeilenplatzhalter 11">
            <a:extLst>
              <a:ext uri="{FF2B5EF4-FFF2-40B4-BE49-F238E27FC236}">
                <a16:creationId xmlns:a16="http://schemas.microsoft.com/office/drawing/2014/main" id="{5642A0CC-E593-9C44-9134-5AAF06EBA115}"/>
              </a:ext>
            </a:extLst>
          </p:cNvPr>
          <p:cNvSpPr>
            <a:spLocks noGrp="1"/>
          </p:cNvSpPr>
          <p:nvPr>
            <p:ph type="ftr" sz="quarter" idx="3"/>
          </p:nvPr>
        </p:nvSpPr>
        <p:spPr>
          <a:xfrm>
            <a:off x="2164360" y="6423462"/>
            <a:ext cx="3086100" cy="365125"/>
          </a:xfrm>
          <a:prstGeom prst="rect">
            <a:avLst/>
          </a:prstGeom>
        </p:spPr>
        <p:txBody>
          <a:bodyPr vert="horz" lIns="91440" tIns="45720" rIns="91440" bIns="45720" rtlCol="0" anchor="ctr"/>
          <a:lstStyle>
            <a:lvl1pPr algn="l">
              <a:defRPr sz="900" b="0" i="0">
                <a:solidFill>
                  <a:schemeClr val="tx2"/>
                </a:solidFill>
                <a:latin typeface="Nimbus Sans Novus Medium" pitchFamily="2" charset="77"/>
              </a:defRPr>
            </a:lvl1pPr>
          </a:lstStyle>
          <a:p>
            <a:endParaRPr lang="de-DE" dirty="0"/>
          </a:p>
        </p:txBody>
      </p:sp>
    </p:spTree>
    <p:extLst>
      <p:ext uri="{BB962C8B-B14F-4D97-AF65-F5344CB8AC3E}">
        <p14:creationId xmlns:p14="http://schemas.microsoft.com/office/powerpoint/2010/main" val="2295977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825625"/>
            <a:ext cx="3886200" cy="4154389"/>
          </a:xfrm>
          <a:prstGeom prst="rect">
            <a:avLst/>
          </a:prstGeom>
        </p:spPr>
        <p:txBody>
          <a:bodyPr/>
          <a:lstStyle/>
          <a:p>
            <a:pPr lvl="0"/>
            <a:r>
              <a:rPr lang="de-DE"/>
              <a:t>Formatvorlagen des Textmasters bearbeiten</a:t>
            </a:r>
          </a:p>
        </p:txBody>
      </p:sp>
      <p:sp>
        <p:nvSpPr>
          <p:cNvPr id="4" name="Content Placeholder 3"/>
          <p:cNvSpPr>
            <a:spLocks noGrp="1"/>
          </p:cNvSpPr>
          <p:nvPr>
            <p:ph sz="half" idx="2"/>
          </p:nvPr>
        </p:nvSpPr>
        <p:spPr>
          <a:xfrm>
            <a:off x="4629150" y="1825625"/>
            <a:ext cx="3886200" cy="4154389"/>
          </a:xfrm>
          <a:prstGeom prst="rect">
            <a:avLst/>
          </a:prstGeom>
        </p:spPr>
        <p:txBody>
          <a:bodyPr/>
          <a:lstStyle/>
          <a:p>
            <a:pPr lvl="0"/>
            <a:r>
              <a:rPr lang="de-DE"/>
              <a:t>Formatvorlagen des Textmasters bearbeiten</a:t>
            </a:r>
          </a:p>
        </p:txBody>
      </p:sp>
      <p:sp>
        <p:nvSpPr>
          <p:cNvPr id="7" name="Slide Number Placeholder 6"/>
          <p:cNvSpPr>
            <a:spLocks noGrp="1"/>
          </p:cNvSpPr>
          <p:nvPr>
            <p:ph type="sldNum" sz="quarter" idx="12"/>
          </p:nvPr>
        </p:nvSpPr>
        <p:spPr/>
        <p:txBody>
          <a:bodyPr/>
          <a:lstStyle/>
          <a:p>
            <a:fld id="{E3B5A5C7-7565-AE42-9C55-070B020BBE4C}" type="slidenum">
              <a:rPr lang="de-DE" smtClean="0"/>
              <a:t>‹Nr.›</a:t>
            </a:fld>
            <a:endParaRPr lang="de-DE"/>
          </a:p>
        </p:txBody>
      </p:sp>
      <p:sp>
        <p:nvSpPr>
          <p:cNvPr id="10" name="Titelplatzhalter 13">
            <a:extLst>
              <a:ext uri="{FF2B5EF4-FFF2-40B4-BE49-F238E27FC236}">
                <a16:creationId xmlns:a16="http://schemas.microsoft.com/office/drawing/2014/main" id="{76A36A8A-B6E7-4540-A4AA-D07D3F76C680}"/>
              </a:ext>
            </a:extLst>
          </p:cNvPr>
          <p:cNvSpPr>
            <a:spLocks noGrp="1"/>
          </p:cNvSpPr>
          <p:nvPr>
            <p:ph type="title"/>
          </p:nvPr>
        </p:nvSpPr>
        <p:spPr>
          <a:xfrm>
            <a:off x="628650" y="681037"/>
            <a:ext cx="7886700" cy="1009652"/>
          </a:xfrm>
          <a:prstGeom prst="rect">
            <a:avLst/>
          </a:prstGeom>
        </p:spPr>
        <p:txBody>
          <a:bodyPr vert="horz" lIns="91440" tIns="45720" rIns="91440" bIns="45720" rtlCol="0" anchor="t">
            <a:normAutofit/>
          </a:bodyPr>
          <a:lstStyle>
            <a:lvl1pPr>
              <a:defRPr b="1" i="0">
                <a:latin typeface="Nimbus Sans Novus" pitchFamily="2" charset="77"/>
              </a:defRPr>
            </a:lvl1pPr>
          </a:lstStyle>
          <a:p>
            <a:r>
              <a:rPr lang="de-DE"/>
              <a:t>Titelmasterformat durch Klicken bearbeiten</a:t>
            </a:r>
            <a:endParaRPr lang="de-DE" dirty="0"/>
          </a:p>
        </p:txBody>
      </p:sp>
      <p:sp>
        <p:nvSpPr>
          <p:cNvPr id="11" name="Textplatzhalter 11">
            <a:extLst>
              <a:ext uri="{FF2B5EF4-FFF2-40B4-BE49-F238E27FC236}">
                <a16:creationId xmlns:a16="http://schemas.microsoft.com/office/drawing/2014/main" id="{8A26374B-1014-6641-BD1D-3AF61F714BE2}"/>
              </a:ext>
            </a:extLst>
          </p:cNvPr>
          <p:cNvSpPr>
            <a:spLocks noGrp="1"/>
          </p:cNvSpPr>
          <p:nvPr>
            <p:ph type="body" sz="quarter" idx="13" hasCustomPrompt="1"/>
          </p:nvPr>
        </p:nvSpPr>
        <p:spPr>
          <a:xfrm>
            <a:off x="628649" y="411061"/>
            <a:ext cx="7886699" cy="209608"/>
          </a:xfrm>
        </p:spPr>
        <p:txBody>
          <a:bodyPr anchor="ctr">
            <a:noAutofit/>
          </a:bodyPr>
          <a:lstStyle>
            <a:lvl1pPr marL="0" indent="0">
              <a:buNone/>
              <a:defRPr sz="1600" b="0" i="0">
                <a:solidFill>
                  <a:schemeClr val="tx2">
                    <a:lumMod val="60000"/>
                    <a:lumOff val="40000"/>
                  </a:schemeClr>
                </a:solidFill>
                <a:latin typeface="Nimbus Sans Novus Medium" pitchFamily="2" charset="77"/>
              </a:defRPr>
            </a:lvl1pPr>
          </a:lstStyle>
          <a:p>
            <a:r>
              <a:rPr lang="de-DE" dirty="0"/>
              <a:t>MASTERTEXTFORMAT BEARBEITEN</a:t>
            </a:r>
          </a:p>
        </p:txBody>
      </p:sp>
      <p:sp>
        <p:nvSpPr>
          <p:cNvPr id="12" name="Date Placeholder 3">
            <a:extLst>
              <a:ext uri="{FF2B5EF4-FFF2-40B4-BE49-F238E27FC236}">
                <a16:creationId xmlns:a16="http://schemas.microsoft.com/office/drawing/2014/main" id="{19E1035B-7D64-DE4D-B913-067FEC1F399C}"/>
              </a:ext>
            </a:extLst>
          </p:cNvPr>
          <p:cNvSpPr>
            <a:spLocks noGrp="1"/>
          </p:cNvSpPr>
          <p:nvPr>
            <p:ph type="dt" sz="half" idx="14"/>
          </p:nvPr>
        </p:nvSpPr>
        <p:spPr>
          <a:xfrm>
            <a:off x="628650" y="6423463"/>
            <a:ext cx="1333850" cy="365125"/>
          </a:xfrm>
          <a:prstGeom prst="rect">
            <a:avLst/>
          </a:prstGeom>
        </p:spPr>
        <p:txBody>
          <a:bodyPr vert="horz" lIns="91440" tIns="45720" rIns="91440" bIns="45720" rtlCol="0" anchor="ctr"/>
          <a:lstStyle>
            <a:lvl1pPr algn="l">
              <a:defRPr sz="900" b="0" i="0">
                <a:solidFill>
                  <a:schemeClr val="tx2"/>
                </a:solidFill>
                <a:latin typeface="Nimbus Sans Novus Medium" pitchFamily="2" charset="77"/>
              </a:defRPr>
            </a:lvl1pPr>
          </a:lstStyle>
          <a:p>
            <a:fld id="{C74BB248-6A39-D249-A5C0-512C50135EB5}" type="datetime4">
              <a:rPr lang="de-DE" smtClean="0"/>
              <a:t>17. Oktober 2019</a:t>
            </a:fld>
            <a:endParaRPr lang="de-DE" dirty="0"/>
          </a:p>
        </p:txBody>
      </p:sp>
      <p:sp>
        <p:nvSpPr>
          <p:cNvPr id="13" name="Fußzeilenplatzhalter 11">
            <a:extLst>
              <a:ext uri="{FF2B5EF4-FFF2-40B4-BE49-F238E27FC236}">
                <a16:creationId xmlns:a16="http://schemas.microsoft.com/office/drawing/2014/main" id="{B829E50E-C2A2-324A-9862-29481FB87561}"/>
              </a:ext>
            </a:extLst>
          </p:cNvPr>
          <p:cNvSpPr>
            <a:spLocks noGrp="1"/>
          </p:cNvSpPr>
          <p:nvPr>
            <p:ph type="ftr" sz="quarter" idx="3"/>
          </p:nvPr>
        </p:nvSpPr>
        <p:spPr>
          <a:xfrm>
            <a:off x="2164360" y="6423462"/>
            <a:ext cx="3086100" cy="365125"/>
          </a:xfrm>
          <a:prstGeom prst="rect">
            <a:avLst/>
          </a:prstGeom>
        </p:spPr>
        <p:txBody>
          <a:bodyPr vert="horz" lIns="91440" tIns="45720" rIns="91440" bIns="45720" rtlCol="0" anchor="ctr"/>
          <a:lstStyle>
            <a:lvl1pPr algn="l">
              <a:defRPr sz="900" b="0" i="0">
                <a:solidFill>
                  <a:schemeClr val="tx2"/>
                </a:solidFill>
                <a:latin typeface="Nimbus Sans Novus Medium" pitchFamily="2" charset="77"/>
              </a:defRPr>
            </a:lvl1pPr>
          </a:lstStyle>
          <a:p>
            <a:endParaRPr lang="de-DE" dirty="0"/>
          </a:p>
        </p:txBody>
      </p:sp>
    </p:spTree>
    <p:extLst>
      <p:ext uri="{BB962C8B-B14F-4D97-AF65-F5344CB8AC3E}">
        <p14:creationId xmlns:p14="http://schemas.microsoft.com/office/powerpoint/2010/main" val="2140916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887391" y="987426"/>
            <a:ext cx="4764422" cy="4792589"/>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629841" y="2057400"/>
            <a:ext cx="2949178" cy="3722615"/>
          </a:xfrm>
          <a:prstGeom prst="rect">
            <a:avLst/>
          </a:prstGeom>
        </p:spPr>
        <p:txBody>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7" name="Slide Number Placeholder 6"/>
          <p:cNvSpPr>
            <a:spLocks noGrp="1"/>
          </p:cNvSpPr>
          <p:nvPr>
            <p:ph type="sldNum" sz="quarter" idx="12"/>
          </p:nvPr>
        </p:nvSpPr>
        <p:spPr/>
        <p:txBody>
          <a:bodyPr/>
          <a:lstStyle/>
          <a:p>
            <a:fld id="{E3B5A5C7-7565-AE42-9C55-070B020BBE4C}" type="slidenum">
              <a:rPr lang="de-DE" smtClean="0"/>
              <a:t>‹Nr.›</a:t>
            </a:fld>
            <a:endParaRPr lang="de-DE"/>
          </a:p>
        </p:txBody>
      </p:sp>
      <p:sp>
        <p:nvSpPr>
          <p:cNvPr id="12" name="Textplatzhalter 11">
            <a:extLst>
              <a:ext uri="{FF2B5EF4-FFF2-40B4-BE49-F238E27FC236}">
                <a16:creationId xmlns:a16="http://schemas.microsoft.com/office/drawing/2014/main" id="{CC82D00B-4009-964F-A571-846237C0EA6B}"/>
              </a:ext>
            </a:extLst>
          </p:cNvPr>
          <p:cNvSpPr>
            <a:spLocks noGrp="1"/>
          </p:cNvSpPr>
          <p:nvPr>
            <p:ph type="body" sz="quarter" idx="13" hasCustomPrompt="1"/>
          </p:nvPr>
        </p:nvSpPr>
        <p:spPr>
          <a:xfrm>
            <a:off x="628649" y="411061"/>
            <a:ext cx="7886699" cy="209608"/>
          </a:xfrm>
        </p:spPr>
        <p:txBody>
          <a:bodyPr anchor="ctr">
            <a:noAutofit/>
          </a:bodyPr>
          <a:lstStyle>
            <a:lvl1pPr marL="0" indent="0">
              <a:buNone/>
              <a:defRPr sz="1600" b="0" i="0">
                <a:solidFill>
                  <a:schemeClr val="tx2">
                    <a:lumMod val="60000"/>
                    <a:lumOff val="40000"/>
                  </a:schemeClr>
                </a:solidFill>
                <a:latin typeface="Nimbus Sans Novus Medium" pitchFamily="2" charset="77"/>
              </a:defRPr>
            </a:lvl1pPr>
          </a:lstStyle>
          <a:p>
            <a:r>
              <a:rPr lang="de-DE" dirty="0"/>
              <a:t>MASTERTEXTFORMAT BEARBEITEN</a:t>
            </a:r>
          </a:p>
        </p:txBody>
      </p:sp>
      <p:sp>
        <p:nvSpPr>
          <p:cNvPr id="13" name="Titelplatzhalter 13">
            <a:extLst>
              <a:ext uri="{FF2B5EF4-FFF2-40B4-BE49-F238E27FC236}">
                <a16:creationId xmlns:a16="http://schemas.microsoft.com/office/drawing/2014/main" id="{FCB94CC5-C0AD-2745-AC7F-9D683BBDF068}"/>
              </a:ext>
            </a:extLst>
          </p:cNvPr>
          <p:cNvSpPr>
            <a:spLocks noGrp="1"/>
          </p:cNvSpPr>
          <p:nvPr>
            <p:ph type="title"/>
          </p:nvPr>
        </p:nvSpPr>
        <p:spPr>
          <a:xfrm>
            <a:off x="628649" y="681037"/>
            <a:ext cx="3258741" cy="1315996"/>
          </a:xfrm>
          <a:prstGeom prst="rect">
            <a:avLst/>
          </a:prstGeom>
        </p:spPr>
        <p:txBody>
          <a:bodyPr vert="horz" lIns="91440" tIns="45720" rIns="91440" bIns="45720" rtlCol="0" anchor="b">
            <a:normAutofit/>
          </a:bodyPr>
          <a:lstStyle>
            <a:lvl1pPr>
              <a:defRPr b="1" i="0">
                <a:latin typeface="Nimbus Sans Novus" pitchFamily="2" charset="77"/>
              </a:defRPr>
            </a:lvl1pPr>
          </a:lstStyle>
          <a:p>
            <a:r>
              <a:rPr lang="de-DE"/>
              <a:t>Titelmasterformat durch Klicken bearbeiten</a:t>
            </a:r>
            <a:endParaRPr lang="de-DE" dirty="0"/>
          </a:p>
        </p:txBody>
      </p:sp>
      <p:sp>
        <p:nvSpPr>
          <p:cNvPr id="14" name="Date Placeholder 3">
            <a:extLst>
              <a:ext uri="{FF2B5EF4-FFF2-40B4-BE49-F238E27FC236}">
                <a16:creationId xmlns:a16="http://schemas.microsoft.com/office/drawing/2014/main" id="{7F4CAE9B-901E-9A45-9A5D-9E5606CF3E66}"/>
              </a:ext>
            </a:extLst>
          </p:cNvPr>
          <p:cNvSpPr>
            <a:spLocks noGrp="1"/>
          </p:cNvSpPr>
          <p:nvPr>
            <p:ph type="dt" sz="half" idx="14"/>
          </p:nvPr>
        </p:nvSpPr>
        <p:spPr>
          <a:xfrm>
            <a:off x="628650" y="6423463"/>
            <a:ext cx="1333850" cy="365125"/>
          </a:xfrm>
          <a:prstGeom prst="rect">
            <a:avLst/>
          </a:prstGeom>
        </p:spPr>
        <p:txBody>
          <a:bodyPr vert="horz" lIns="91440" tIns="45720" rIns="91440" bIns="45720" rtlCol="0" anchor="ctr"/>
          <a:lstStyle>
            <a:lvl1pPr algn="l">
              <a:defRPr sz="900" b="0" i="0">
                <a:solidFill>
                  <a:schemeClr val="tx2"/>
                </a:solidFill>
                <a:latin typeface="Nimbus Sans Novus Medium" pitchFamily="2" charset="77"/>
              </a:defRPr>
            </a:lvl1pPr>
          </a:lstStyle>
          <a:p>
            <a:fld id="{C74BB248-6A39-D249-A5C0-512C50135EB5}" type="datetime4">
              <a:rPr lang="de-DE" smtClean="0"/>
              <a:t>17. Oktober 2019</a:t>
            </a:fld>
            <a:endParaRPr lang="de-DE" dirty="0"/>
          </a:p>
        </p:txBody>
      </p:sp>
      <p:sp>
        <p:nvSpPr>
          <p:cNvPr id="15" name="Fußzeilenplatzhalter 11">
            <a:extLst>
              <a:ext uri="{FF2B5EF4-FFF2-40B4-BE49-F238E27FC236}">
                <a16:creationId xmlns:a16="http://schemas.microsoft.com/office/drawing/2014/main" id="{AB6726FF-72CB-1C49-B946-4B64B9023D1C}"/>
              </a:ext>
            </a:extLst>
          </p:cNvPr>
          <p:cNvSpPr>
            <a:spLocks noGrp="1"/>
          </p:cNvSpPr>
          <p:nvPr>
            <p:ph type="ftr" sz="quarter" idx="3"/>
          </p:nvPr>
        </p:nvSpPr>
        <p:spPr>
          <a:xfrm>
            <a:off x="2164360" y="6423462"/>
            <a:ext cx="3086100" cy="365125"/>
          </a:xfrm>
          <a:prstGeom prst="rect">
            <a:avLst/>
          </a:prstGeom>
        </p:spPr>
        <p:txBody>
          <a:bodyPr vert="horz" lIns="91440" tIns="45720" rIns="91440" bIns="45720" rtlCol="0" anchor="ctr"/>
          <a:lstStyle>
            <a:lvl1pPr algn="l">
              <a:defRPr sz="900" b="0" i="0">
                <a:solidFill>
                  <a:schemeClr val="tx2"/>
                </a:solidFill>
                <a:latin typeface="Nimbus Sans Novus Medium" pitchFamily="2" charset="77"/>
              </a:defRPr>
            </a:lvl1pPr>
          </a:lstStyle>
          <a:p>
            <a:endParaRPr lang="de-DE" dirty="0"/>
          </a:p>
        </p:txBody>
      </p:sp>
    </p:spTree>
    <p:extLst>
      <p:ext uri="{BB962C8B-B14F-4D97-AF65-F5344CB8AC3E}">
        <p14:creationId xmlns:p14="http://schemas.microsoft.com/office/powerpoint/2010/main" val="835843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EAB702DE-15C4-C543-ADD4-7D223DFEF6CC}"/>
              </a:ext>
            </a:extLst>
          </p:cNvPr>
          <p:cNvSpPr>
            <a:spLocks noGrp="1"/>
          </p:cNvSpPr>
          <p:nvPr>
            <p:ph type="sldNum" sz="quarter" idx="12"/>
          </p:nvPr>
        </p:nvSpPr>
        <p:spPr/>
        <p:txBody>
          <a:bodyPr/>
          <a:lstStyle/>
          <a:p>
            <a:fld id="{E3B5A5C7-7565-AE42-9C55-070B020BBE4C}" type="slidenum">
              <a:rPr lang="de-DE" smtClean="0"/>
              <a:pPr/>
              <a:t>‹Nr.›</a:t>
            </a:fld>
            <a:endParaRPr lang="de-DE" dirty="0"/>
          </a:p>
        </p:txBody>
      </p:sp>
      <p:sp>
        <p:nvSpPr>
          <p:cNvPr id="10" name="Diagrammplatzhalter 9">
            <a:extLst>
              <a:ext uri="{FF2B5EF4-FFF2-40B4-BE49-F238E27FC236}">
                <a16:creationId xmlns:a16="http://schemas.microsoft.com/office/drawing/2014/main" id="{F4FD15AE-B9E8-7547-9CC1-7406DE1E32E7}"/>
              </a:ext>
            </a:extLst>
          </p:cNvPr>
          <p:cNvSpPr>
            <a:spLocks noGrp="1"/>
          </p:cNvSpPr>
          <p:nvPr>
            <p:ph type="chart" sz="quarter" idx="14"/>
          </p:nvPr>
        </p:nvSpPr>
        <p:spPr>
          <a:xfrm>
            <a:off x="628651" y="1310328"/>
            <a:ext cx="7886698" cy="4587235"/>
          </a:xfrm>
        </p:spPr>
        <p:txBody>
          <a:bodyPr/>
          <a:lstStyle/>
          <a:p>
            <a:r>
              <a:rPr lang="de-DE"/>
              <a:t>Diagramm durch Klicken auf Symbol hinzufügen</a:t>
            </a:r>
            <a:endParaRPr lang="de-DE" dirty="0"/>
          </a:p>
        </p:txBody>
      </p:sp>
      <p:sp>
        <p:nvSpPr>
          <p:cNvPr id="11" name="Titelplatzhalter 13">
            <a:extLst>
              <a:ext uri="{FF2B5EF4-FFF2-40B4-BE49-F238E27FC236}">
                <a16:creationId xmlns:a16="http://schemas.microsoft.com/office/drawing/2014/main" id="{4E27B7EE-29E2-C244-BF12-CDF08EB9586E}"/>
              </a:ext>
            </a:extLst>
          </p:cNvPr>
          <p:cNvSpPr txBox="1">
            <a:spLocks/>
          </p:cNvSpPr>
          <p:nvPr userDrawn="1"/>
        </p:nvSpPr>
        <p:spPr>
          <a:xfrm>
            <a:off x="628650" y="681037"/>
            <a:ext cx="7886698" cy="56892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a:solidFill>
                  <a:srgbClr val="005E7C"/>
                </a:solidFill>
                <a:latin typeface="Nimbus Sans Novus" pitchFamily="2" charset="77"/>
                <a:ea typeface="+mj-ea"/>
                <a:cs typeface="+mj-cs"/>
              </a:defRPr>
            </a:lvl1pPr>
          </a:lstStyle>
          <a:p>
            <a:r>
              <a:rPr lang="de-DE" b="1" i="0" dirty="0">
                <a:latin typeface="Nimbus Sans Novus" pitchFamily="2" charset="77"/>
              </a:rPr>
              <a:t>Mastertitelformat bearbeiten</a:t>
            </a:r>
          </a:p>
        </p:txBody>
      </p:sp>
      <p:sp>
        <p:nvSpPr>
          <p:cNvPr id="12" name="Textplatzhalter 11">
            <a:extLst>
              <a:ext uri="{FF2B5EF4-FFF2-40B4-BE49-F238E27FC236}">
                <a16:creationId xmlns:a16="http://schemas.microsoft.com/office/drawing/2014/main" id="{4FC27B3A-F24E-634B-8C87-E1D24E3CAF75}"/>
              </a:ext>
            </a:extLst>
          </p:cNvPr>
          <p:cNvSpPr>
            <a:spLocks noGrp="1"/>
          </p:cNvSpPr>
          <p:nvPr>
            <p:ph type="body" sz="quarter" idx="13" hasCustomPrompt="1"/>
          </p:nvPr>
        </p:nvSpPr>
        <p:spPr>
          <a:xfrm>
            <a:off x="628649" y="411061"/>
            <a:ext cx="7886699" cy="209608"/>
          </a:xfrm>
        </p:spPr>
        <p:txBody>
          <a:bodyPr anchor="ctr">
            <a:noAutofit/>
          </a:bodyPr>
          <a:lstStyle>
            <a:lvl1pPr marL="0" indent="0">
              <a:buNone/>
              <a:defRPr sz="1600" b="0" i="0">
                <a:solidFill>
                  <a:schemeClr val="tx2">
                    <a:lumMod val="60000"/>
                    <a:lumOff val="40000"/>
                  </a:schemeClr>
                </a:solidFill>
                <a:latin typeface="Nimbus Sans Novus Medium" pitchFamily="2" charset="77"/>
              </a:defRPr>
            </a:lvl1pPr>
          </a:lstStyle>
          <a:p>
            <a:r>
              <a:rPr lang="de-DE" dirty="0"/>
              <a:t>MASTERTEXTFORMAT BEARBEITEN</a:t>
            </a:r>
          </a:p>
        </p:txBody>
      </p:sp>
      <p:sp>
        <p:nvSpPr>
          <p:cNvPr id="13" name="Date Placeholder 3">
            <a:extLst>
              <a:ext uri="{FF2B5EF4-FFF2-40B4-BE49-F238E27FC236}">
                <a16:creationId xmlns:a16="http://schemas.microsoft.com/office/drawing/2014/main" id="{BA266CCD-B382-934E-B5FA-5EF11B39DFDF}"/>
              </a:ext>
            </a:extLst>
          </p:cNvPr>
          <p:cNvSpPr>
            <a:spLocks noGrp="1"/>
          </p:cNvSpPr>
          <p:nvPr>
            <p:ph type="dt" sz="half" idx="2"/>
          </p:nvPr>
        </p:nvSpPr>
        <p:spPr>
          <a:xfrm>
            <a:off x="628650" y="6423463"/>
            <a:ext cx="1333850" cy="365125"/>
          </a:xfrm>
          <a:prstGeom prst="rect">
            <a:avLst/>
          </a:prstGeom>
        </p:spPr>
        <p:txBody>
          <a:bodyPr vert="horz" lIns="91440" tIns="45720" rIns="91440" bIns="45720" rtlCol="0" anchor="ctr"/>
          <a:lstStyle>
            <a:lvl1pPr algn="l">
              <a:defRPr sz="900" b="0" i="0">
                <a:solidFill>
                  <a:schemeClr val="tx2"/>
                </a:solidFill>
                <a:latin typeface="Nimbus Sans Novus Medium" pitchFamily="2" charset="77"/>
              </a:defRPr>
            </a:lvl1pPr>
          </a:lstStyle>
          <a:p>
            <a:fld id="{C74BB248-6A39-D249-A5C0-512C50135EB5}" type="datetime4">
              <a:rPr lang="de-DE" smtClean="0"/>
              <a:t>17. Oktober 2019</a:t>
            </a:fld>
            <a:endParaRPr lang="de-DE" dirty="0"/>
          </a:p>
        </p:txBody>
      </p:sp>
      <p:sp>
        <p:nvSpPr>
          <p:cNvPr id="14" name="Fußzeilenplatzhalter 11">
            <a:extLst>
              <a:ext uri="{FF2B5EF4-FFF2-40B4-BE49-F238E27FC236}">
                <a16:creationId xmlns:a16="http://schemas.microsoft.com/office/drawing/2014/main" id="{315D24DB-9078-D34B-A51F-D630E390DD8B}"/>
              </a:ext>
            </a:extLst>
          </p:cNvPr>
          <p:cNvSpPr>
            <a:spLocks noGrp="1"/>
          </p:cNvSpPr>
          <p:nvPr>
            <p:ph type="ftr" sz="quarter" idx="3"/>
          </p:nvPr>
        </p:nvSpPr>
        <p:spPr>
          <a:xfrm>
            <a:off x="2164360" y="6423462"/>
            <a:ext cx="3086100" cy="365125"/>
          </a:xfrm>
          <a:prstGeom prst="rect">
            <a:avLst/>
          </a:prstGeom>
        </p:spPr>
        <p:txBody>
          <a:bodyPr vert="horz" lIns="91440" tIns="45720" rIns="91440" bIns="45720" rtlCol="0" anchor="ctr"/>
          <a:lstStyle>
            <a:lvl1pPr algn="l">
              <a:defRPr sz="900" b="0" i="0">
                <a:solidFill>
                  <a:schemeClr val="tx2"/>
                </a:solidFill>
                <a:latin typeface="Nimbus Sans Novus Medium" pitchFamily="2" charset="77"/>
              </a:defRPr>
            </a:lvl1pPr>
          </a:lstStyle>
          <a:p>
            <a:endParaRPr lang="de-DE" dirty="0"/>
          </a:p>
        </p:txBody>
      </p:sp>
    </p:spTree>
    <p:extLst>
      <p:ext uri="{BB962C8B-B14F-4D97-AF65-F5344CB8AC3E}">
        <p14:creationId xmlns:p14="http://schemas.microsoft.com/office/powerpoint/2010/main" val="175810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3B5A5C7-7565-AE42-9C55-070B020BBE4C}" type="slidenum">
              <a:rPr lang="de-DE" smtClean="0"/>
              <a:t>‹Nr.›</a:t>
            </a:fld>
            <a:endParaRPr lang="de-DE"/>
          </a:p>
        </p:txBody>
      </p:sp>
      <p:sp>
        <p:nvSpPr>
          <p:cNvPr id="7" name="Textplatzhalter 11">
            <a:extLst>
              <a:ext uri="{FF2B5EF4-FFF2-40B4-BE49-F238E27FC236}">
                <a16:creationId xmlns:a16="http://schemas.microsoft.com/office/drawing/2014/main" id="{D7C2DC00-FBF8-A74C-9624-ED92B2CE407F}"/>
              </a:ext>
            </a:extLst>
          </p:cNvPr>
          <p:cNvSpPr>
            <a:spLocks noGrp="1"/>
          </p:cNvSpPr>
          <p:nvPr>
            <p:ph type="body" sz="quarter" idx="13" hasCustomPrompt="1"/>
          </p:nvPr>
        </p:nvSpPr>
        <p:spPr>
          <a:xfrm>
            <a:off x="628649" y="411061"/>
            <a:ext cx="7886699" cy="209608"/>
          </a:xfrm>
        </p:spPr>
        <p:txBody>
          <a:bodyPr anchor="ctr">
            <a:noAutofit/>
          </a:bodyPr>
          <a:lstStyle>
            <a:lvl1pPr marL="0" indent="0">
              <a:buNone/>
              <a:defRPr sz="1600" b="0" i="0">
                <a:solidFill>
                  <a:schemeClr val="tx2">
                    <a:lumMod val="60000"/>
                    <a:lumOff val="40000"/>
                  </a:schemeClr>
                </a:solidFill>
                <a:latin typeface="Nimbus Sans Novus Medium" pitchFamily="2" charset="77"/>
              </a:defRPr>
            </a:lvl1pPr>
          </a:lstStyle>
          <a:p>
            <a:r>
              <a:rPr lang="de-DE" dirty="0"/>
              <a:t>MASTERTEXTFORMAT BEARBEITEN</a:t>
            </a:r>
          </a:p>
        </p:txBody>
      </p:sp>
      <p:sp>
        <p:nvSpPr>
          <p:cNvPr id="8" name="Date Placeholder 3">
            <a:extLst>
              <a:ext uri="{FF2B5EF4-FFF2-40B4-BE49-F238E27FC236}">
                <a16:creationId xmlns:a16="http://schemas.microsoft.com/office/drawing/2014/main" id="{6D0E089D-45BB-144C-9C36-E7474DB5C73D}"/>
              </a:ext>
            </a:extLst>
          </p:cNvPr>
          <p:cNvSpPr>
            <a:spLocks noGrp="1"/>
          </p:cNvSpPr>
          <p:nvPr>
            <p:ph type="dt" sz="half" idx="2"/>
          </p:nvPr>
        </p:nvSpPr>
        <p:spPr>
          <a:xfrm>
            <a:off x="628650" y="6423463"/>
            <a:ext cx="1333850" cy="365125"/>
          </a:xfrm>
          <a:prstGeom prst="rect">
            <a:avLst/>
          </a:prstGeom>
        </p:spPr>
        <p:txBody>
          <a:bodyPr vert="horz" lIns="91440" tIns="45720" rIns="91440" bIns="45720" rtlCol="0" anchor="ctr"/>
          <a:lstStyle>
            <a:lvl1pPr algn="l">
              <a:defRPr sz="900" b="0" i="0">
                <a:solidFill>
                  <a:schemeClr val="tx2"/>
                </a:solidFill>
                <a:latin typeface="Nimbus Sans Novus Medium" pitchFamily="2" charset="77"/>
              </a:defRPr>
            </a:lvl1pPr>
          </a:lstStyle>
          <a:p>
            <a:fld id="{C74BB248-6A39-D249-A5C0-512C50135EB5}" type="datetime4">
              <a:rPr lang="de-DE" smtClean="0"/>
              <a:t>17. Oktober 2019</a:t>
            </a:fld>
            <a:endParaRPr lang="de-DE" dirty="0"/>
          </a:p>
        </p:txBody>
      </p:sp>
      <p:sp>
        <p:nvSpPr>
          <p:cNvPr id="9" name="Fußzeilenplatzhalter 11">
            <a:extLst>
              <a:ext uri="{FF2B5EF4-FFF2-40B4-BE49-F238E27FC236}">
                <a16:creationId xmlns:a16="http://schemas.microsoft.com/office/drawing/2014/main" id="{53B74209-0836-2044-B7FB-D991E8F8BD8F}"/>
              </a:ext>
            </a:extLst>
          </p:cNvPr>
          <p:cNvSpPr>
            <a:spLocks noGrp="1"/>
          </p:cNvSpPr>
          <p:nvPr>
            <p:ph type="ftr" sz="quarter" idx="3"/>
          </p:nvPr>
        </p:nvSpPr>
        <p:spPr>
          <a:xfrm>
            <a:off x="2164360" y="6423462"/>
            <a:ext cx="3086100" cy="365125"/>
          </a:xfrm>
          <a:prstGeom prst="rect">
            <a:avLst/>
          </a:prstGeom>
        </p:spPr>
        <p:txBody>
          <a:bodyPr vert="horz" lIns="91440" tIns="45720" rIns="91440" bIns="45720" rtlCol="0" anchor="ctr"/>
          <a:lstStyle>
            <a:lvl1pPr algn="l">
              <a:defRPr sz="900" b="0" i="0">
                <a:solidFill>
                  <a:schemeClr val="tx2"/>
                </a:solidFill>
                <a:latin typeface="Nimbus Sans Novus Medium" pitchFamily="2" charset="77"/>
              </a:defRPr>
            </a:lvl1pPr>
          </a:lstStyle>
          <a:p>
            <a:endParaRPr lang="de-DE" dirty="0"/>
          </a:p>
        </p:txBody>
      </p:sp>
    </p:spTree>
    <p:extLst>
      <p:ext uri="{BB962C8B-B14F-4D97-AF65-F5344CB8AC3E}">
        <p14:creationId xmlns:p14="http://schemas.microsoft.com/office/powerpoint/2010/main" val="1081467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3145989726"/>
      </p:ext>
    </p:extLst>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1941494080"/>
      </p:ext>
    </p:extLst>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1041516216"/>
      </p:ext>
    </p:extLst>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1755879061"/>
      </p:ext>
    </p:extLst>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3644051461"/>
      </p:ext>
    </p:extLst>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1170589216"/>
      </p:ext>
    </p:extLst>
  </p:cSld>
  <p:clrMapOvr>
    <a:masterClrMapping/>
  </p:clrMapOvr>
  <p:transition>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179354020"/>
      </p:ext>
    </p:extLst>
  </p:cSld>
  <p:clrMapOvr>
    <a:masterClrMapping/>
  </p:clrMapOvr>
  <p:transition>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9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2241066567"/>
      </p:ext>
    </p:extLst>
  </p:cSld>
  <p:clrMapOvr>
    <a:masterClrMapping/>
  </p:clrMapOvr>
  <p:transition>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0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4132676860"/>
      </p:ext>
    </p:extLst>
  </p:cSld>
  <p:clrMapOvr>
    <a:masterClrMapping/>
  </p:clrMapOvr>
  <p:transition>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1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1331878697"/>
      </p:ext>
    </p:extLst>
  </p:cSld>
  <p:clrMapOvr>
    <a:masterClrMapping/>
  </p:clrMapOvr>
  <p:transition>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361244109"/>
      </p:ext>
    </p:extLst>
  </p:cSld>
  <p:clrMapOvr>
    <a:masterClrMapping/>
  </p:clrMapOvr>
  <p:transition>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3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959243569"/>
      </p:ext>
    </p:extLst>
  </p:cSld>
  <p:clrMapOvr>
    <a:masterClrMapping/>
  </p:clrMapOvr>
  <p:transition>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4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2403752467"/>
      </p:ext>
    </p:extLst>
  </p:cSld>
  <p:clrMapOvr>
    <a:masterClrMapping/>
  </p:clrMapOvr>
  <p:transition>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5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1948199762"/>
      </p:ext>
    </p:extLst>
  </p:cSld>
  <p:clrMapOvr>
    <a:masterClrMapping/>
  </p:clrMapOvr>
  <p:transition>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6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1057830615"/>
      </p:ext>
    </p:extLst>
  </p:cSld>
  <p:clrMapOvr>
    <a:masterClrMapping/>
  </p:clrMapOvr>
  <p:transition>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7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4077370114"/>
      </p:ext>
    </p:extLst>
  </p:cSld>
  <p:clrMapOvr>
    <a:masterClrMapping/>
  </p:clrMapOvr>
  <p:transition>
    <p:wipe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8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3460502128"/>
      </p:ext>
    </p:extLst>
  </p:cSld>
  <p:clrMapOvr>
    <a:masterClrMapping/>
  </p:clrMapOvr>
  <p:transition>
    <p:wipe dir="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9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1966403163"/>
      </p:ext>
    </p:extLst>
  </p:cSld>
  <p:clrMapOvr>
    <a:masterClrMapping/>
  </p:clrMapOvr>
  <p:transition>
    <p:wipe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0_Titel und Inhalt">
    <p:spTree>
      <p:nvGrpSpPr>
        <p:cNvPr id="1" name=""/>
        <p:cNvGrpSpPr/>
        <p:nvPr/>
      </p:nvGrpSpPr>
      <p:grpSpPr>
        <a:xfrm>
          <a:off x="0" y="0"/>
          <a:ext cx="0" cy="0"/>
          <a:chOff x="0" y="0"/>
          <a:chExt cx="0" cy="0"/>
        </a:xfrm>
      </p:grpSpPr>
      <p:sp>
        <p:nvSpPr>
          <p:cNvPr id="9" name="Inhaltsplatzhalter 8"/>
          <p:cNvSpPr>
            <a:spLocks noGrp="1"/>
          </p:cNvSpPr>
          <p:nvPr>
            <p:ph sz="quarter" idx="12" hasCustomPrompt="1"/>
          </p:nvPr>
        </p:nvSpPr>
        <p:spPr>
          <a:xfrm>
            <a:off x="0" y="0"/>
            <a:ext cx="7268400" cy="720000"/>
          </a:xfrm>
          <a:solidFill>
            <a:srgbClr val="BA511A"/>
          </a:solidFill>
        </p:spPr>
        <p:txBody>
          <a:bodyPr lIns="241200" anchor="ctr" anchorCtr="0"/>
          <a:lstStyle>
            <a:lvl1pPr>
              <a:defRPr sz="2000">
                <a:solidFill>
                  <a:schemeClr val="bg1"/>
                </a:solidFill>
                <a:latin typeface="+mj-lt"/>
              </a:defRPr>
            </a:lvl1pPr>
          </a:lstStyle>
          <a:p>
            <a:pPr lvl="0"/>
            <a:r>
              <a:rPr lang="de-DE" dirty="0"/>
              <a:t>Kapitelüberschrift</a:t>
            </a:r>
          </a:p>
        </p:txBody>
      </p:sp>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lvl1pPr>
              <a:tabLst/>
              <a:defRPr/>
            </a:lvl1pPr>
            <a:lvl2pPr marL="542925" indent="-276225">
              <a:tabLst/>
              <a:defRPr/>
            </a:lvl2pPr>
            <a:lvl3pPr marL="990600" indent="-276225">
              <a:tabLst/>
              <a:defRPr/>
            </a:lvl3pPr>
            <a:lvl4pPr marL="1524000" indent="-266700">
              <a:tabLst/>
              <a:defRPr/>
            </a:lvl4pPr>
            <a:lvl5pPr marL="1971675" indent="-266700">
              <a:tabLs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p:cNvSpPr>
            <a:spLocks noGrp="1"/>
          </p:cNvSpPr>
          <p:nvPr>
            <p:ph type="ftr" sz="quarter" idx="10"/>
          </p:nvPr>
        </p:nvSpPr>
        <p:spPr/>
        <p:txBody>
          <a:bodyPr/>
          <a:lstStyle>
            <a:lvl1pPr>
              <a:defRPr/>
            </a:lvl1pPr>
          </a:lstStyle>
          <a:p>
            <a:r>
              <a:rPr lang="de-DE" dirty="0"/>
              <a:t>Internationale Beziehungen und Sicherheitspolitik</a:t>
            </a:r>
          </a:p>
        </p:txBody>
      </p:sp>
      <p:sp>
        <p:nvSpPr>
          <p:cNvPr id="5" name="Foliennummernplatzhalter 4"/>
          <p:cNvSpPr>
            <a:spLocks noGrp="1"/>
          </p:cNvSpPr>
          <p:nvPr>
            <p:ph type="sldNum" sz="quarter" idx="11"/>
          </p:nvPr>
        </p:nvSpPr>
        <p:spPr>
          <a:solidFill>
            <a:srgbClr val="D6C8BC"/>
          </a:solidFill>
        </p:spPr>
        <p:txBody>
          <a:bodyPr/>
          <a:lstStyle>
            <a:lvl1pPr>
              <a:defRPr/>
            </a:lvl1pPr>
          </a:lstStyle>
          <a:p>
            <a:r>
              <a:rPr lang="de-DE"/>
              <a:t>Seite </a:t>
            </a:r>
            <a:fld id="{C89BC9A5-0634-4E5F-9108-03CE172B5DA1}" type="slidenum">
              <a:rPr lang="de-DE"/>
              <a:pPr/>
              <a:t>‹Nr.›</a:t>
            </a:fld>
            <a:endParaRPr lang="de-DE"/>
          </a:p>
        </p:txBody>
      </p:sp>
    </p:spTree>
    <p:extLst>
      <p:ext uri="{BB962C8B-B14F-4D97-AF65-F5344CB8AC3E}">
        <p14:creationId xmlns:p14="http://schemas.microsoft.com/office/powerpoint/2010/main" val="988080726"/>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573D3952-148D-4243-A9F3-D0E39D6A9622}"/>
              </a:ext>
            </a:extLst>
          </p:cNvPr>
          <p:cNvPicPr>
            <a:picLocks noChangeAspect="1"/>
          </p:cNvPicPr>
          <p:nvPr userDrawn="1"/>
        </p:nvPicPr>
        <p:blipFill>
          <a:blip r:embed="rId27"/>
          <a:stretch>
            <a:fillRect/>
          </a:stretch>
        </p:blipFill>
        <p:spPr>
          <a:xfrm>
            <a:off x="0" y="4032"/>
            <a:ext cx="9144000" cy="6853968"/>
          </a:xfrm>
          <a:prstGeom prst="rect">
            <a:avLst/>
          </a:prstGeom>
        </p:spPr>
      </p:pic>
      <p:sp>
        <p:nvSpPr>
          <p:cNvPr id="4" name="Date Placeholder 3"/>
          <p:cNvSpPr>
            <a:spLocks noGrp="1"/>
          </p:cNvSpPr>
          <p:nvPr>
            <p:ph type="dt" sz="half" idx="2"/>
          </p:nvPr>
        </p:nvSpPr>
        <p:spPr>
          <a:xfrm>
            <a:off x="628650" y="6423463"/>
            <a:ext cx="1333850" cy="365125"/>
          </a:xfrm>
          <a:prstGeom prst="rect">
            <a:avLst/>
          </a:prstGeom>
        </p:spPr>
        <p:txBody>
          <a:bodyPr vert="horz" lIns="91440" tIns="45720" rIns="91440" bIns="45720" rtlCol="0" anchor="ctr"/>
          <a:lstStyle>
            <a:lvl1pPr algn="l">
              <a:defRPr sz="900" b="0" i="0">
                <a:solidFill>
                  <a:schemeClr val="tx2"/>
                </a:solidFill>
                <a:latin typeface="Nimbus Sans Novus Medium" pitchFamily="2" charset="77"/>
              </a:defRPr>
            </a:lvl1pPr>
          </a:lstStyle>
          <a:p>
            <a:fld id="{C74BB248-6A39-D249-A5C0-512C50135EB5}" type="datetime4">
              <a:rPr lang="de-DE" smtClean="0"/>
              <a:t>17. Oktober 2019</a:t>
            </a:fld>
            <a:endParaRPr lang="de-DE" dirty="0"/>
          </a:p>
        </p:txBody>
      </p:sp>
      <p:sp>
        <p:nvSpPr>
          <p:cNvPr id="6" name="Slide Number Placeholder 5"/>
          <p:cNvSpPr>
            <a:spLocks noGrp="1"/>
          </p:cNvSpPr>
          <p:nvPr>
            <p:ph type="sldNum" sz="quarter" idx="4"/>
          </p:nvPr>
        </p:nvSpPr>
        <p:spPr>
          <a:xfrm>
            <a:off x="7120681" y="6423463"/>
            <a:ext cx="664302" cy="365125"/>
          </a:xfrm>
          <a:prstGeom prst="rect">
            <a:avLst/>
          </a:prstGeom>
        </p:spPr>
        <p:txBody>
          <a:bodyPr vert="horz" lIns="91440" tIns="45720" rIns="91440" bIns="45720" rtlCol="0" anchor="ctr"/>
          <a:lstStyle>
            <a:lvl1pPr algn="r">
              <a:defRPr sz="900" b="0" i="0">
                <a:solidFill>
                  <a:schemeClr val="tx2"/>
                </a:solidFill>
                <a:latin typeface="Nimbus Sans Novus Medium" pitchFamily="2" charset="77"/>
              </a:defRPr>
            </a:lvl1pPr>
          </a:lstStyle>
          <a:p>
            <a:fld id="{E3B5A5C7-7565-AE42-9C55-070B020BBE4C}" type="slidenum">
              <a:rPr lang="de-DE" smtClean="0"/>
              <a:pPr/>
              <a:t>‹Nr.›</a:t>
            </a:fld>
            <a:endParaRPr lang="de-DE" dirty="0"/>
          </a:p>
        </p:txBody>
      </p:sp>
      <p:sp>
        <p:nvSpPr>
          <p:cNvPr id="12" name="Fußzeilenplatzhalter 11">
            <a:extLst>
              <a:ext uri="{FF2B5EF4-FFF2-40B4-BE49-F238E27FC236}">
                <a16:creationId xmlns:a16="http://schemas.microsoft.com/office/drawing/2014/main" id="{657F6455-CFCD-D34E-9AE1-9208226643AC}"/>
              </a:ext>
            </a:extLst>
          </p:cNvPr>
          <p:cNvSpPr>
            <a:spLocks noGrp="1"/>
          </p:cNvSpPr>
          <p:nvPr>
            <p:ph type="ftr" sz="quarter" idx="3"/>
          </p:nvPr>
        </p:nvSpPr>
        <p:spPr>
          <a:xfrm>
            <a:off x="2164360" y="6423462"/>
            <a:ext cx="3086100" cy="365125"/>
          </a:xfrm>
          <a:prstGeom prst="rect">
            <a:avLst/>
          </a:prstGeom>
        </p:spPr>
        <p:txBody>
          <a:bodyPr vert="horz" lIns="91440" tIns="45720" rIns="91440" bIns="45720" rtlCol="0" anchor="ctr"/>
          <a:lstStyle>
            <a:lvl1pPr algn="l">
              <a:defRPr sz="900" b="0" i="0">
                <a:solidFill>
                  <a:schemeClr val="tx2"/>
                </a:solidFill>
                <a:latin typeface="Nimbus Sans Novus Medium" pitchFamily="2" charset="77"/>
              </a:defRPr>
            </a:lvl1pPr>
          </a:lstStyle>
          <a:p>
            <a:endParaRPr lang="de-DE" dirty="0"/>
          </a:p>
        </p:txBody>
      </p:sp>
      <p:sp>
        <p:nvSpPr>
          <p:cNvPr id="13" name="Textplatzhalter 12">
            <a:extLst>
              <a:ext uri="{FF2B5EF4-FFF2-40B4-BE49-F238E27FC236}">
                <a16:creationId xmlns:a16="http://schemas.microsoft.com/office/drawing/2014/main" id="{B66C4995-8993-124B-AA43-9BA2E0945D2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r>
              <a:rPr lang="de-DE" dirty="0"/>
              <a:t>Mastertextformat bearbeiten
Zweite Ebene
Dritte Ebene
Vierte Ebene
Fünfte Ebene</a:t>
            </a:r>
          </a:p>
        </p:txBody>
      </p:sp>
      <p:sp>
        <p:nvSpPr>
          <p:cNvPr id="14" name="Titelplatzhalter 13">
            <a:extLst>
              <a:ext uri="{FF2B5EF4-FFF2-40B4-BE49-F238E27FC236}">
                <a16:creationId xmlns:a16="http://schemas.microsoft.com/office/drawing/2014/main" id="{76085486-F219-F04F-A8E3-4014936ED302}"/>
              </a:ext>
            </a:extLst>
          </p:cNvPr>
          <p:cNvSpPr>
            <a:spLocks noGrp="1"/>
          </p:cNvSpPr>
          <p:nvPr>
            <p:ph type="title"/>
          </p:nvPr>
        </p:nvSpPr>
        <p:spPr>
          <a:xfrm>
            <a:off x="628650" y="681037"/>
            <a:ext cx="7886700" cy="1009652"/>
          </a:xfrm>
          <a:prstGeom prst="rect">
            <a:avLst/>
          </a:prstGeom>
        </p:spPr>
        <p:txBody>
          <a:bodyPr vert="horz" lIns="91440" tIns="45720" rIns="91440" bIns="45720" rtlCol="0" anchor="t">
            <a:normAutofit/>
          </a:bodyPr>
          <a:lstStyle/>
          <a:p>
            <a:r>
              <a:rPr lang="de-DE" dirty="0"/>
              <a:t>Mastertitelformat bearbeiten</a:t>
            </a:r>
          </a:p>
        </p:txBody>
      </p:sp>
    </p:spTree>
    <p:extLst>
      <p:ext uri="{BB962C8B-B14F-4D97-AF65-F5344CB8AC3E}">
        <p14:creationId xmlns:p14="http://schemas.microsoft.com/office/powerpoint/2010/main" val="40623855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9" r:id="rId4"/>
    <p:sldLayoutId id="2147483670" r:id="rId5"/>
    <p:sldLayoutId id="2147483667" r:id="rId6"/>
    <p:sldLayoutId id="2147483671" r:id="rId7"/>
    <p:sldLayoutId id="2147483672" r:id="rId8"/>
    <p:sldLayoutId id="2147483673" r:id="rId9"/>
    <p:sldLayoutId id="2147483674"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Lst>
  <p:hf hdr="0"/>
  <p:txStyles>
    <p:titleStyle>
      <a:lvl1pPr algn="l" defTabSz="914400" rtl="0" eaLnBrk="1" latinLnBrk="0" hangingPunct="1">
        <a:lnSpc>
          <a:spcPct val="90000"/>
        </a:lnSpc>
        <a:spcBef>
          <a:spcPct val="0"/>
        </a:spcBef>
        <a:buNone/>
        <a:defRPr sz="2800" b="1" i="0" kern="1200">
          <a:solidFill>
            <a:srgbClr val="005E7C"/>
          </a:solidFill>
          <a:latin typeface="Nimbus Sans Novus" pitchFamily="2" charset="77"/>
          <a:ea typeface="+mj-ea"/>
          <a:cs typeface="+mj-cs"/>
        </a:defRPr>
      </a:lvl1pPr>
    </p:titleStyle>
    <p:bodyStyle>
      <a:lvl1pPr marL="342900" indent="-342900" algn="l" defTabSz="914400" rtl="0" eaLnBrk="1" latinLnBrk="0" hangingPunct="1">
        <a:lnSpc>
          <a:spcPct val="90000"/>
        </a:lnSpc>
        <a:spcBef>
          <a:spcPts val="1000"/>
        </a:spcBef>
        <a:buClr>
          <a:srgbClr val="78ACB8"/>
        </a:buClr>
        <a:buFont typeface="Symbol" pitchFamily="2" charset="2"/>
        <a:buChar char="-"/>
        <a:defRPr sz="2400" b="0" i="0" kern="1200">
          <a:solidFill>
            <a:schemeClr val="tx2"/>
          </a:solidFill>
          <a:latin typeface="Nimbus Sans Novus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E73192-FF93-9144-9094-90F5EE8DF076}"/>
              </a:ext>
            </a:extLst>
          </p:cNvPr>
          <p:cNvSpPr>
            <a:spLocks noGrp="1"/>
          </p:cNvSpPr>
          <p:nvPr>
            <p:ph type="ctrTitle"/>
          </p:nvPr>
        </p:nvSpPr>
        <p:spPr/>
        <p:txBody>
          <a:bodyPr>
            <a:normAutofit fontScale="90000"/>
          </a:bodyPr>
          <a:lstStyle/>
          <a:p>
            <a:r>
              <a:rPr lang="de-DE" sz="4800" dirty="0"/>
              <a:t>Zum Stand der Friedensordnung, aktuelle Krisen, Probleme und Themen </a:t>
            </a:r>
          </a:p>
        </p:txBody>
      </p:sp>
      <p:sp>
        <p:nvSpPr>
          <p:cNvPr id="3" name="Untertitel 2">
            <a:extLst>
              <a:ext uri="{FF2B5EF4-FFF2-40B4-BE49-F238E27FC236}">
                <a16:creationId xmlns:a16="http://schemas.microsoft.com/office/drawing/2014/main" id="{BFD75BEE-F8AF-5744-8801-F7E65CD29712}"/>
              </a:ext>
            </a:extLst>
          </p:cNvPr>
          <p:cNvSpPr>
            <a:spLocks noGrp="1"/>
          </p:cNvSpPr>
          <p:nvPr>
            <p:ph type="subTitle" idx="1"/>
          </p:nvPr>
        </p:nvSpPr>
        <p:spPr>
          <a:xfrm>
            <a:off x="685799" y="5379804"/>
            <a:ext cx="7704668" cy="1084333"/>
          </a:xfrm>
        </p:spPr>
        <p:txBody>
          <a:bodyPr>
            <a:normAutofit/>
          </a:bodyPr>
          <a:lstStyle/>
          <a:p>
            <a:r>
              <a:rPr lang="de-DE" dirty="0"/>
              <a:t>Michael Brzoska</a:t>
            </a:r>
          </a:p>
          <a:p>
            <a:r>
              <a:rPr lang="de-DE" dirty="0"/>
              <a:t>Senior Research Fellow</a:t>
            </a:r>
          </a:p>
          <a:p>
            <a:endParaRPr lang="de-DE" dirty="0"/>
          </a:p>
        </p:txBody>
      </p:sp>
    </p:spTree>
    <p:extLst>
      <p:ext uri="{BB962C8B-B14F-4D97-AF65-F5344CB8AC3E}">
        <p14:creationId xmlns:p14="http://schemas.microsoft.com/office/powerpoint/2010/main" val="2676966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9144000" cy="720000"/>
          </a:xfrm>
          <a:solidFill>
            <a:schemeClr val="accent2"/>
          </a:solidFill>
        </p:spPr>
        <p:txBody>
          <a:bodyPr/>
          <a:lstStyle/>
          <a:p>
            <a:r>
              <a:rPr lang="de-DE" dirty="0"/>
              <a:t>Gliederung</a:t>
            </a:r>
          </a:p>
        </p:txBody>
      </p:sp>
      <p:sp>
        <p:nvSpPr>
          <p:cNvPr id="3" name="Titel 2"/>
          <p:cNvSpPr>
            <a:spLocks noGrp="1"/>
          </p:cNvSpPr>
          <p:nvPr>
            <p:ph type="title"/>
          </p:nvPr>
        </p:nvSpPr>
        <p:spPr/>
        <p:txBody>
          <a:bodyPr/>
          <a:lstStyle/>
          <a:p>
            <a:endParaRPr lang="de-DE" dirty="0"/>
          </a:p>
        </p:txBody>
      </p:sp>
      <p:sp>
        <p:nvSpPr>
          <p:cNvPr id="4" name="Inhaltsplatzhalter 3"/>
          <p:cNvSpPr>
            <a:spLocks noGrp="1"/>
          </p:cNvSpPr>
          <p:nvPr>
            <p:ph idx="1"/>
          </p:nvPr>
        </p:nvSpPr>
        <p:spPr>
          <a:xfrm>
            <a:off x="304800" y="1772816"/>
            <a:ext cx="8534400" cy="4399384"/>
          </a:xfrm>
        </p:spPr>
        <p:txBody>
          <a:bodyPr>
            <a:normAutofit/>
          </a:bodyPr>
          <a:lstStyle/>
          <a:p>
            <a:pPr>
              <a:spcBef>
                <a:spcPts val="600"/>
              </a:spcBef>
              <a:buFont typeface="Arial" pitchFamily="34" charset="0"/>
              <a:buChar char="•"/>
            </a:pPr>
            <a:r>
              <a:rPr lang="de-DE" dirty="0">
                <a:latin typeface="+mn-lt"/>
              </a:rPr>
              <a:t> Einführung - </a:t>
            </a:r>
            <a:r>
              <a:rPr lang="de-DE" dirty="0"/>
              <a:t>Aktuelle Krisen, Probleme und Themen</a:t>
            </a:r>
          </a:p>
          <a:p>
            <a:pPr>
              <a:spcBef>
                <a:spcPts val="600"/>
              </a:spcBef>
            </a:pPr>
            <a:endParaRPr lang="de-DE" dirty="0">
              <a:latin typeface="+mn-lt"/>
            </a:endParaRPr>
          </a:p>
          <a:p>
            <a:pPr>
              <a:spcBef>
                <a:spcPts val="600"/>
              </a:spcBef>
              <a:buFont typeface="Arial" pitchFamily="34" charset="0"/>
              <a:buChar char="•"/>
            </a:pPr>
            <a:r>
              <a:rPr lang="de-DE" dirty="0">
                <a:latin typeface="+mn-lt"/>
              </a:rPr>
              <a:t> (</a:t>
            </a:r>
            <a:r>
              <a:rPr lang="de-DE" dirty="0" err="1">
                <a:latin typeface="+mn-lt"/>
              </a:rPr>
              <a:t>Un</a:t>
            </a:r>
            <a:r>
              <a:rPr lang="de-DE" dirty="0">
                <a:latin typeface="+mn-lt"/>
              </a:rPr>
              <a:t>)Ordnungen und (</a:t>
            </a:r>
            <a:r>
              <a:rPr lang="de-DE" dirty="0" err="1">
                <a:latin typeface="+mn-lt"/>
              </a:rPr>
              <a:t>Un</a:t>
            </a:r>
            <a:r>
              <a:rPr lang="de-DE" dirty="0">
                <a:latin typeface="+mn-lt"/>
              </a:rPr>
              <a:t>)Frieden</a:t>
            </a:r>
          </a:p>
          <a:p>
            <a:pPr lvl="1">
              <a:spcBef>
                <a:spcPts val="600"/>
              </a:spcBef>
              <a:buFont typeface="Arial" pitchFamily="34" charset="0"/>
              <a:buChar char="•"/>
            </a:pPr>
            <a:endParaRPr lang="de-DE" dirty="0"/>
          </a:p>
          <a:p>
            <a:pPr>
              <a:spcBef>
                <a:spcPts val="600"/>
              </a:spcBef>
              <a:buFont typeface="Arial" pitchFamily="34" charset="0"/>
              <a:buChar char="•"/>
            </a:pPr>
            <a:r>
              <a:rPr lang="de-DE" dirty="0">
                <a:latin typeface="+mn-lt"/>
              </a:rPr>
              <a:t> Krise der liberalen Ordnung</a:t>
            </a:r>
          </a:p>
          <a:p>
            <a:pPr>
              <a:spcBef>
                <a:spcPts val="600"/>
              </a:spcBef>
              <a:buFont typeface="Arial" pitchFamily="34" charset="0"/>
              <a:buChar char="•"/>
            </a:pPr>
            <a:endParaRPr lang="de-DE" dirty="0">
              <a:latin typeface="+mn-lt"/>
            </a:endParaRPr>
          </a:p>
          <a:p>
            <a:pPr>
              <a:spcBef>
                <a:spcPts val="600"/>
              </a:spcBef>
              <a:buFont typeface="Arial" pitchFamily="34" charset="0"/>
              <a:buChar char="•"/>
            </a:pPr>
            <a:r>
              <a:rPr lang="de-DE" dirty="0">
                <a:latin typeface="+mn-lt"/>
              </a:rPr>
              <a:t>Aktuelle Krisen, Probleme und Themen</a:t>
            </a:r>
          </a:p>
          <a:p>
            <a:pPr>
              <a:spcBef>
                <a:spcPts val="600"/>
              </a:spcBef>
              <a:buFont typeface="Arial" pitchFamily="34" charset="0"/>
              <a:buChar char="•"/>
            </a:pPr>
            <a:endParaRPr lang="de-DE" dirty="0">
              <a:latin typeface="+mn-lt"/>
            </a:endParaRPr>
          </a:p>
          <a:p>
            <a:pPr>
              <a:spcBef>
                <a:spcPts val="600"/>
              </a:spcBef>
              <a:buFont typeface="Arial" pitchFamily="34" charset="0"/>
              <a:buChar char="•"/>
            </a:pPr>
            <a:r>
              <a:rPr lang="de-DE" dirty="0">
                <a:latin typeface="+mn-lt"/>
              </a:rPr>
              <a:t>Konturen einer neuen Ordnung ?</a:t>
            </a:r>
          </a:p>
          <a:p>
            <a:pPr>
              <a:spcBef>
                <a:spcPts val="600"/>
              </a:spcBef>
            </a:pPr>
            <a:endParaRPr lang="de-DE" dirty="0">
              <a:latin typeface="+mn-lt"/>
            </a:endParaRPr>
          </a:p>
        </p:txBody>
      </p:sp>
      <p:sp>
        <p:nvSpPr>
          <p:cNvPr id="5" name="Fußzeilenplatzhalter 4"/>
          <p:cNvSpPr>
            <a:spLocks noGrp="1"/>
          </p:cNvSpPr>
          <p:nvPr>
            <p:ph type="ftr" sz="quarter" idx="10"/>
          </p:nvPr>
        </p:nvSpPr>
        <p:spPr/>
        <p:txBody>
          <a:bodyPr/>
          <a:lstStyle/>
          <a:p>
            <a:r>
              <a:rPr lang="de-DE" dirty="0"/>
              <a:t> </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2</a:t>
            </a:fld>
            <a:endParaRPr lang="de-DE"/>
          </a:p>
        </p:txBody>
      </p:sp>
    </p:spTree>
    <p:extLst>
      <p:ext uri="{BB962C8B-B14F-4D97-AF65-F5344CB8AC3E}">
        <p14:creationId xmlns:p14="http://schemas.microsoft.com/office/powerpoint/2010/main" val="1729529350"/>
      </p:ext>
    </p:extLst>
  </p:cSld>
  <p:clrMapOvr>
    <a:masterClrMapping/>
  </p:clrMapOvr>
  <p:transition>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9144000" cy="720000"/>
          </a:xfrm>
          <a:solidFill>
            <a:schemeClr val="accent2"/>
          </a:solidFill>
        </p:spPr>
        <p:txBody>
          <a:bodyPr/>
          <a:lstStyle/>
          <a:p>
            <a:r>
              <a:rPr lang="de-DE" dirty="0"/>
              <a:t>Aktuelle Krisen, Probleme, Themen</a:t>
            </a:r>
          </a:p>
        </p:txBody>
      </p:sp>
      <p:sp>
        <p:nvSpPr>
          <p:cNvPr id="3" name="Titel 2"/>
          <p:cNvSpPr>
            <a:spLocks noGrp="1"/>
          </p:cNvSpPr>
          <p:nvPr>
            <p:ph type="title"/>
          </p:nvPr>
        </p:nvSpPr>
        <p:spPr/>
        <p:txBody>
          <a:bodyPr/>
          <a:lstStyle/>
          <a:p>
            <a:endParaRPr lang="de-DE" dirty="0"/>
          </a:p>
        </p:txBody>
      </p:sp>
      <p:sp>
        <p:nvSpPr>
          <p:cNvPr id="4" name="Inhaltsplatzhalter 3"/>
          <p:cNvSpPr>
            <a:spLocks noGrp="1"/>
          </p:cNvSpPr>
          <p:nvPr>
            <p:ph idx="1"/>
          </p:nvPr>
        </p:nvSpPr>
        <p:spPr>
          <a:xfrm>
            <a:off x="304800" y="1772816"/>
            <a:ext cx="8534400" cy="4399384"/>
          </a:xfrm>
        </p:spPr>
        <p:txBody>
          <a:bodyPr/>
          <a:lstStyle/>
          <a:p>
            <a:pPr>
              <a:buFont typeface="Arial" pitchFamily="34" charset="0"/>
              <a:buChar char="•"/>
            </a:pPr>
            <a:r>
              <a:rPr lang="de-DE" sz="2400" dirty="0"/>
              <a:t>  Kriege in Nahost</a:t>
            </a:r>
          </a:p>
          <a:p>
            <a:pPr>
              <a:buFont typeface="Arial" pitchFamily="34" charset="0"/>
              <a:buChar char="•"/>
            </a:pPr>
            <a:r>
              <a:rPr lang="de-DE" sz="2400" dirty="0"/>
              <a:t>  Regionalkonflikte in Europa</a:t>
            </a:r>
          </a:p>
          <a:p>
            <a:pPr>
              <a:buFont typeface="Arial" pitchFamily="34" charset="0"/>
              <a:buChar char="•"/>
            </a:pPr>
            <a:r>
              <a:rPr lang="de-DE" dirty="0"/>
              <a:t>   Großmachtkonkurrenz</a:t>
            </a:r>
            <a:r>
              <a:rPr lang="de-DE" sz="2400" dirty="0"/>
              <a:t> </a:t>
            </a:r>
          </a:p>
          <a:p>
            <a:pPr>
              <a:buFont typeface="Arial" pitchFamily="34" charset="0"/>
              <a:buChar char="•"/>
            </a:pPr>
            <a:r>
              <a:rPr lang="de-DE" sz="2400" dirty="0"/>
              <a:t>  Klimawandel</a:t>
            </a:r>
          </a:p>
          <a:p>
            <a:pPr>
              <a:buFont typeface="Arial" pitchFamily="34" charset="0"/>
              <a:buChar char="•"/>
            </a:pPr>
            <a:r>
              <a:rPr lang="de-DE" sz="2400" dirty="0"/>
              <a:t>  Flucht und Migration</a:t>
            </a:r>
          </a:p>
          <a:p>
            <a:pPr>
              <a:buFont typeface="Arial" pitchFamily="34" charset="0"/>
              <a:buChar char="•"/>
            </a:pPr>
            <a:r>
              <a:rPr lang="de-DE" sz="2400" dirty="0"/>
              <a:t>  Wirtschaftliche Ungleichheit</a:t>
            </a:r>
          </a:p>
          <a:p>
            <a:pPr>
              <a:buFont typeface="Arial" pitchFamily="34" charset="0"/>
              <a:buChar char="•"/>
            </a:pPr>
            <a:r>
              <a:rPr lang="de-DE" dirty="0"/>
              <a:t>  </a:t>
            </a:r>
            <a:r>
              <a:rPr lang="de-DE" sz="2400" dirty="0"/>
              <a:t> </a:t>
            </a:r>
          </a:p>
          <a:p>
            <a:r>
              <a:rPr lang="de-DE" sz="2400" dirty="0"/>
              <a:t> </a:t>
            </a:r>
            <a:endParaRPr lang="de-DE" sz="2000" dirty="0"/>
          </a:p>
          <a:p>
            <a:endParaRPr lang="de-DE" dirty="0"/>
          </a:p>
        </p:txBody>
      </p:sp>
      <p:sp>
        <p:nvSpPr>
          <p:cNvPr id="5" name="Fußzeilenplatzhalter 4"/>
          <p:cNvSpPr>
            <a:spLocks noGrp="1"/>
          </p:cNvSpPr>
          <p:nvPr>
            <p:ph type="ftr" sz="quarter" idx="10"/>
          </p:nvPr>
        </p:nvSpPr>
        <p:spPr/>
        <p:txBody>
          <a:bodyPr/>
          <a:lstStyle/>
          <a:p>
            <a:r>
              <a:rPr lang="de-DE" dirty="0"/>
              <a:t> </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3</a:t>
            </a:fld>
            <a:endParaRPr lang="de-DE"/>
          </a:p>
        </p:txBody>
      </p:sp>
    </p:spTree>
    <p:extLst>
      <p:ext uri="{BB962C8B-B14F-4D97-AF65-F5344CB8AC3E}">
        <p14:creationId xmlns:p14="http://schemas.microsoft.com/office/powerpoint/2010/main" val="1803083010"/>
      </p:ext>
    </p:extLst>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9144000" cy="720000"/>
          </a:xfrm>
          <a:solidFill>
            <a:schemeClr val="accent2"/>
          </a:solidFill>
        </p:spPr>
        <p:txBody>
          <a:bodyPr/>
          <a:lstStyle/>
          <a:p>
            <a:r>
              <a:rPr lang="de-DE" dirty="0"/>
              <a:t>Konzepte von Frieden</a:t>
            </a:r>
          </a:p>
        </p:txBody>
      </p:sp>
      <p:sp>
        <p:nvSpPr>
          <p:cNvPr id="3" name="Titel 2"/>
          <p:cNvSpPr>
            <a:spLocks noGrp="1"/>
          </p:cNvSpPr>
          <p:nvPr>
            <p:ph type="title"/>
          </p:nvPr>
        </p:nvSpPr>
        <p:spPr/>
        <p:txBody>
          <a:bodyPr/>
          <a:lstStyle/>
          <a:p>
            <a:pPr algn="l"/>
            <a:endParaRPr lang="de-DE" sz="1800" dirty="0"/>
          </a:p>
        </p:txBody>
      </p:sp>
      <p:sp>
        <p:nvSpPr>
          <p:cNvPr id="5" name="Fußzeilenplatzhalter 4"/>
          <p:cNvSpPr>
            <a:spLocks noGrp="1"/>
          </p:cNvSpPr>
          <p:nvPr>
            <p:ph type="ftr" sz="quarter" idx="10"/>
          </p:nvPr>
        </p:nvSpPr>
        <p:spPr/>
        <p:txBody>
          <a:bodyPr/>
          <a:lstStyle/>
          <a:p>
            <a:r>
              <a:rPr lang="de-DE" dirty="0"/>
              <a:t> </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4</a:t>
            </a:fld>
            <a:endParaRPr lang="de-DE"/>
          </a:p>
        </p:txBody>
      </p:sp>
      <p:pic>
        <p:nvPicPr>
          <p:cNvPr id="1026" name="Picture 2"/>
          <p:cNvPicPr>
            <a:picLocks noGrp="1" noChangeAspect="1" noChangeArrowheads="1"/>
          </p:cNvPicPr>
          <p:nvPr>
            <p:ph idx="1"/>
          </p:nvPr>
        </p:nvPicPr>
        <p:blipFill>
          <a:blip r:embed="rId2" cstate="print"/>
          <a:srcRect/>
          <a:stretch>
            <a:fillRect/>
          </a:stretch>
        </p:blipFill>
        <p:spPr bwMode="auto">
          <a:xfrm>
            <a:off x="179512" y="836712"/>
            <a:ext cx="8807744" cy="4176464"/>
          </a:xfrm>
          <a:prstGeom prst="rect">
            <a:avLst/>
          </a:prstGeom>
          <a:noFill/>
          <a:ln w="9525">
            <a:noFill/>
            <a:miter lim="800000"/>
            <a:headEnd/>
            <a:tailEnd/>
          </a:ln>
        </p:spPr>
      </p:pic>
      <p:sp>
        <p:nvSpPr>
          <p:cNvPr id="8" name="Textfeld 7"/>
          <p:cNvSpPr txBox="1"/>
          <p:nvPr/>
        </p:nvSpPr>
        <p:spPr>
          <a:xfrm>
            <a:off x="395536" y="5226784"/>
            <a:ext cx="8352928" cy="1231106"/>
          </a:xfrm>
          <a:prstGeom prst="rect">
            <a:avLst/>
          </a:prstGeom>
          <a:noFill/>
        </p:spPr>
        <p:txBody>
          <a:bodyPr wrap="square" rtlCol="0">
            <a:spAutoFit/>
          </a:bodyPr>
          <a:lstStyle/>
          <a:p>
            <a:r>
              <a:rPr lang="en-US" sz="1800" dirty="0"/>
              <a:t>“For </a:t>
            </a:r>
            <a:r>
              <a:rPr lang="en-US" sz="1800" dirty="0" err="1"/>
              <a:t>Warre</a:t>
            </a:r>
            <a:r>
              <a:rPr lang="en-US" sz="1800" dirty="0"/>
              <a:t>, </a:t>
            </a:r>
            <a:r>
              <a:rPr lang="en-US" sz="1800" dirty="0" err="1"/>
              <a:t>consisteth</a:t>
            </a:r>
            <a:r>
              <a:rPr lang="en-US" sz="1800" dirty="0"/>
              <a:t> not in </a:t>
            </a:r>
            <a:r>
              <a:rPr lang="en-US" sz="1800" dirty="0" err="1"/>
              <a:t>Battell</a:t>
            </a:r>
            <a:r>
              <a:rPr lang="en-US" sz="1800" dirty="0"/>
              <a:t> </a:t>
            </a:r>
            <a:r>
              <a:rPr lang="en-US" sz="1800" dirty="0" err="1"/>
              <a:t>onely</a:t>
            </a:r>
            <a:r>
              <a:rPr lang="en-US" sz="1800" dirty="0"/>
              <a:t>, or the act of fighting; but in a tract of time, wherein the Will to contend by </a:t>
            </a:r>
            <a:r>
              <a:rPr lang="en-US" sz="1800" dirty="0" err="1"/>
              <a:t>Battell</a:t>
            </a:r>
            <a:r>
              <a:rPr lang="en-US" sz="1800" dirty="0"/>
              <a:t> is sufficiently known: and therefore the notion of </a:t>
            </a:r>
            <a:r>
              <a:rPr lang="en-US" sz="1800" i="1" dirty="0"/>
              <a:t>Time</a:t>
            </a:r>
            <a:r>
              <a:rPr lang="en-US" sz="1800" dirty="0"/>
              <a:t>, is to be considered in the nature of </a:t>
            </a:r>
            <a:r>
              <a:rPr lang="en-US" sz="1800" dirty="0" err="1"/>
              <a:t>Warre</a:t>
            </a:r>
            <a:r>
              <a:rPr lang="en-US" sz="1800" dirty="0"/>
              <a:t>; as it is in the nature of Weather.”</a:t>
            </a:r>
            <a:br>
              <a:rPr lang="en-US" sz="2000" dirty="0"/>
            </a:br>
            <a:r>
              <a:rPr lang="en-US" sz="1800" i="1" dirty="0"/>
              <a:t>Thomas Hobbes, Leviathan, London 1651, Chapter 13</a:t>
            </a:r>
            <a:endParaRPr lang="de-DE" sz="1800" i="1" dirty="0">
              <a:latin typeface="+mn-lt"/>
            </a:endParaRPr>
          </a:p>
        </p:txBody>
      </p:sp>
    </p:spTree>
    <p:extLst>
      <p:ext uri="{BB962C8B-B14F-4D97-AF65-F5344CB8AC3E}">
        <p14:creationId xmlns:p14="http://schemas.microsoft.com/office/powerpoint/2010/main" val="2230199422"/>
      </p:ext>
    </p:extLst>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98EF68EE-D47F-4D58-8233-C31960B8AF77}"/>
              </a:ext>
            </a:extLst>
          </p:cNvPr>
          <p:cNvSpPr>
            <a:spLocks noGrp="1"/>
          </p:cNvSpPr>
          <p:nvPr>
            <p:ph sz="quarter" idx="12"/>
          </p:nvPr>
        </p:nvSpPr>
        <p:spPr>
          <a:xfrm>
            <a:off x="-1" y="0"/>
            <a:ext cx="9144001" cy="720000"/>
          </a:xfrm>
          <a:solidFill>
            <a:schemeClr val="accent2"/>
          </a:solidFill>
        </p:spPr>
        <p:txBody>
          <a:bodyPr/>
          <a:lstStyle/>
          <a:p>
            <a:r>
              <a:rPr lang="de-DE" dirty="0"/>
              <a:t>Elemente des negativen Frieden</a:t>
            </a:r>
          </a:p>
        </p:txBody>
      </p:sp>
      <p:sp>
        <p:nvSpPr>
          <p:cNvPr id="3" name="Titel 2">
            <a:extLst>
              <a:ext uri="{FF2B5EF4-FFF2-40B4-BE49-F238E27FC236}">
                <a16:creationId xmlns:a16="http://schemas.microsoft.com/office/drawing/2014/main" id="{3E820933-4765-438F-AC14-110D1D70ECF2}"/>
              </a:ext>
            </a:extLst>
          </p:cNvPr>
          <p:cNvSpPr>
            <a:spLocks noGrp="1"/>
          </p:cNvSpPr>
          <p:nvPr>
            <p:ph type="title"/>
          </p:nvPr>
        </p:nvSpPr>
        <p:spPr/>
        <p:txBody>
          <a:bodyPr/>
          <a:lstStyle/>
          <a:p>
            <a:endParaRPr lang="de-DE" dirty="0"/>
          </a:p>
        </p:txBody>
      </p:sp>
      <p:sp>
        <p:nvSpPr>
          <p:cNvPr id="4" name="Inhaltsplatzhalter 3">
            <a:extLst>
              <a:ext uri="{FF2B5EF4-FFF2-40B4-BE49-F238E27FC236}">
                <a16:creationId xmlns:a16="http://schemas.microsoft.com/office/drawing/2014/main" id="{54062AF5-1E1C-4FB6-AB9C-C75441B5CA20}"/>
              </a:ext>
            </a:extLst>
          </p:cNvPr>
          <p:cNvSpPr>
            <a:spLocks noGrp="1"/>
          </p:cNvSpPr>
          <p:nvPr>
            <p:ph idx="1"/>
          </p:nvPr>
        </p:nvSpPr>
        <p:spPr>
          <a:xfrm>
            <a:off x="628650" y="1008668"/>
            <a:ext cx="7886700" cy="5168295"/>
          </a:xfrm>
        </p:spPr>
        <p:txBody>
          <a:bodyPr/>
          <a:lstStyle/>
          <a:p>
            <a:r>
              <a:rPr lang="de-DE" dirty="0"/>
              <a:t>Friede zwischen den Großmächten („Deep </a:t>
            </a:r>
            <a:r>
              <a:rPr lang="de-DE" dirty="0" err="1"/>
              <a:t>peace</a:t>
            </a:r>
            <a:r>
              <a:rPr lang="de-DE" dirty="0"/>
              <a:t>“)</a:t>
            </a:r>
          </a:p>
          <a:p>
            <a:r>
              <a:rPr lang="de-DE" dirty="0"/>
              <a:t>Friede zwischen den Staaten ( Klassischer UN Friede)</a:t>
            </a:r>
          </a:p>
          <a:p>
            <a:r>
              <a:rPr lang="de-DE" dirty="0"/>
              <a:t>Friede innerhalb von Staaten </a:t>
            </a:r>
          </a:p>
          <a:p>
            <a:endParaRPr lang="de-DE" dirty="0"/>
          </a:p>
        </p:txBody>
      </p:sp>
      <p:sp>
        <p:nvSpPr>
          <p:cNvPr id="5" name="Fußzeilenplatzhalter 4">
            <a:extLst>
              <a:ext uri="{FF2B5EF4-FFF2-40B4-BE49-F238E27FC236}">
                <a16:creationId xmlns:a16="http://schemas.microsoft.com/office/drawing/2014/main" id="{8C235534-85F1-49C0-B210-4D833682FD55}"/>
              </a:ext>
            </a:extLst>
          </p:cNvPr>
          <p:cNvSpPr>
            <a:spLocks noGrp="1"/>
          </p:cNvSpPr>
          <p:nvPr>
            <p:ph type="ftr" sz="quarter" idx="10"/>
          </p:nvPr>
        </p:nvSpPr>
        <p:spPr/>
        <p:txBody>
          <a:bodyPr/>
          <a:lstStyle/>
          <a:p>
            <a:r>
              <a:rPr lang="de-DE" dirty="0"/>
              <a:t>Quelle: UCDP</a:t>
            </a:r>
          </a:p>
        </p:txBody>
      </p:sp>
      <p:sp>
        <p:nvSpPr>
          <p:cNvPr id="6" name="Foliennummernplatzhalter 5">
            <a:extLst>
              <a:ext uri="{FF2B5EF4-FFF2-40B4-BE49-F238E27FC236}">
                <a16:creationId xmlns:a16="http://schemas.microsoft.com/office/drawing/2014/main" id="{C0BF1115-33B4-46C3-ADBF-27164DC25A5C}"/>
              </a:ext>
            </a:extLst>
          </p:cNvPr>
          <p:cNvSpPr>
            <a:spLocks noGrp="1"/>
          </p:cNvSpPr>
          <p:nvPr>
            <p:ph type="sldNum" sz="quarter" idx="11"/>
          </p:nvPr>
        </p:nvSpPr>
        <p:spPr/>
        <p:txBody>
          <a:bodyPr/>
          <a:lstStyle/>
          <a:p>
            <a:r>
              <a:rPr lang="de-DE"/>
              <a:t>Seite </a:t>
            </a:r>
            <a:fld id="{C89BC9A5-0634-4E5F-9108-03CE172B5DA1}" type="slidenum">
              <a:rPr lang="de-DE" smtClean="0"/>
              <a:pPr/>
              <a:t>5</a:t>
            </a:fld>
            <a:endParaRPr lang="de-DE"/>
          </a:p>
        </p:txBody>
      </p:sp>
      <p:pic>
        <p:nvPicPr>
          <p:cNvPr id="1026" name="Picture 2">
            <a:extLst>
              <a:ext uri="{FF2B5EF4-FFF2-40B4-BE49-F238E27FC236}">
                <a16:creationId xmlns:a16="http://schemas.microsoft.com/office/drawing/2014/main" id="{DB20C0F4-CBF6-4D74-AF5D-A2A209F39D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2882" y="2564904"/>
            <a:ext cx="5556181" cy="4293096"/>
          </a:xfrm>
          <a:prstGeom prst="rect">
            <a:avLst/>
          </a:prstGeom>
          <a:noFill/>
          <a:extLst>
            <a:ext uri="{909E8E84-426E-40DD-AFC4-6F175D3DCCD1}">
              <a14:hiddenFill xmlns:a14="http://schemas.microsoft.com/office/drawing/2010/main">
                <a:solidFill>
                  <a:srgbClr val="FFFFFF"/>
                </a:solidFill>
              </a14:hiddenFill>
            </a:ext>
          </a:extLst>
        </p:spPr>
      </p:pic>
      <p:pic>
        <p:nvPicPr>
          <p:cNvPr id="8" name="Grafik 7">
            <a:extLst>
              <a:ext uri="{FF2B5EF4-FFF2-40B4-BE49-F238E27FC236}">
                <a16:creationId xmlns:a16="http://schemas.microsoft.com/office/drawing/2014/main" id="{C4B5097C-FD2A-4375-B14D-6E2B304C1070}"/>
              </a:ext>
            </a:extLst>
          </p:cNvPr>
          <p:cNvPicPr>
            <a:picLocks noChangeAspect="1"/>
          </p:cNvPicPr>
          <p:nvPr/>
        </p:nvPicPr>
        <p:blipFill>
          <a:blip r:embed="rId3"/>
          <a:stretch>
            <a:fillRect/>
          </a:stretch>
        </p:blipFill>
        <p:spPr>
          <a:xfrm>
            <a:off x="1350001" y="2780928"/>
            <a:ext cx="7794000" cy="4066082"/>
          </a:xfrm>
          <a:prstGeom prst="rect">
            <a:avLst/>
          </a:prstGeom>
        </p:spPr>
      </p:pic>
    </p:spTree>
    <p:extLst>
      <p:ext uri="{BB962C8B-B14F-4D97-AF65-F5344CB8AC3E}">
        <p14:creationId xmlns:p14="http://schemas.microsoft.com/office/powerpoint/2010/main" val="3129417451"/>
      </p:ext>
    </p:extLst>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9144000" cy="720000"/>
          </a:xfrm>
          <a:solidFill>
            <a:schemeClr val="accent2"/>
          </a:solidFill>
        </p:spPr>
        <p:txBody>
          <a:bodyPr/>
          <a:lstStyle/>
          <a:p>
            <a:r>
              <a:rPr lang="de-DE" dirty="0"/>
              <a:t> (</a:t>
            </a:r>
            <a:r>
              <a:rPr lang="de-DE" dirty="0" err="1"/>
              <a:t>Un</a:t>
            </a:r>
            <a:r>
              <a:rPr lang="de-DE" dirty="0"/>
              <a:t>)</a:t>
            </a:r>
            <a:r>
              <a:rPr lang="de-DE" dirty="0" err="1"/>
              <a:t>ordnungen</a:t>
            </a:r>
            <a:endParaRPr lang="de-DE" dirty="0"/>
          </a:p>
        </p:txBody>
      </p:sp>
      <p:sp>
        <p:nvSpPr>
          <p:cNvPr id="3" name="Titel 2"/>
          <p:cNvSpPr>
            <a:spLocks noGrp="1"/>
          </p:cNvSpPr>
          <p:nvPr>
            <p:ph type="title"/>
          </p:nvPr>
        </p:nvSpPr>
        <p:spPr>
          <a:xfrm>
            <a:off x="179512" y="548680"/>
            <a:ext cx="8534400" cy="2664296"/>
          </a:xfrm>
        </p:spPr>
        <p:txBody>
          <a:bodyPr/>
          <a:lstStyle/>
          <a:p>
            <a:pPr marL="457200" indent="-457200" algn="l">
              <a:buFont typeface="Arial" panose="020B0604020202020204" pitchFamily="34" charset="0"/>
              <a:buChar char="•"/>
            </a:pPr>
            <a:br>
              <a:rPr lang="de-DE" dirty="0"/>
            </a:br>
            <a:br>
              <a:rPr lang="de-DE" dirty="0"/>
            </a:br>
            <a:r>
              <a:rPr lang="de-DE" dirty="0"/>
              <a:t>Ordnung</a:t>
            </a:r>
            <a:br>
              <a:rPr lang="de-DE" dirty="0"/>
            </a:br>
            <a:r>
              <a:rPr lang="de-DE" sz="2400" dirty="0"/>
              <a:t>Vereinbartes </a:t>
            </a:r>
            <a:br>
              <a:rPr lang="de-DE" sz="2400" dirty="0"/>
            </a:br>
            <a:r>
              <a:rPr lang="de-DE" sz="2400" dirty="0"/>
              <a:t>und akzeptiertes, </a:t>
            </a:r>
            <a:br>
              <a:rPr lang="de-DE" sz="2400" dirty="0"/>
            </a:br>
            <a:r>
              <a:rPr lang="de-DE" sz="2400" dirty="0"/>
              <a:t>mit Sanktionsmöglichkeiten untermauertes, </a:t>
            </a:r>
            <a:br>
              <a:rPr lang="de-DE" sz="2400" dirty="0"/>
            </a:br>
            <a:r>
              <a:rPr lang="de-DE" sz="2400" dirty="0"/>
              <a:t>System von Regeln und Institutionen</a:t>
            </a:r>
          </a:p>
        </p:txBody>
      </p:sp>
      <p:sp>
        <p:nvSpPr>
          <p:cNvPr id="5" name="Fußzeilenplatzhalter 4"/>
          <p:cNvSpPr>
            <a:spLocks noGrp="1"/>
          </p:cNvSpPr>
          <p:nvPr>
            <p:ph type="ftr" sz="quarter" idx="10"/>
          </p:nvPr>
        </p:nvSpPr>
        <p:spPr/>
        <p:txBody>
          <a:bodyPr/>
          <a:lstStyle/>
          <a:p>
            <a:r>
              <a:rPr lang="de-DE" dirty="0"/>
              <a:t> </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6</a:t>
            </a:fld>
            <a:endParaRPr lang="de-DE"/>
          </a:p>
        </p:txBody>
      </p:sp>
      <p:sp>
        <p:nvSpPr>
          <p:cNvPr id="8" name="Inhaltsplatzhalter 7"/>
          <p:cNvSpPr>
            <a:spLocks noGrp="1"/>
          </p:cNvSpPr>
          <p:nvPr>
            <p:ph idx="1"/>
          </p:nvPr>
        </p:nvSpPr>
        <p:spPr>
          <a:xfrm>
            <a:off x="304800" y="3212976"/>
            <a:ext cx="8534400" cy="2959224"/>
          </a:xfrm>
        </p:spPr>
        <p:txBody>
          <a:bodyPr>
            <a:normAutofit lnSpcReduction="10000"/>
          </a:bodyPr>
          <a:lstStyle/>
          <a:p>
            <a:endParaRPr lang="de-DE" dirty="0"/>
          </a:p>
          <a:p>
            <a:endParaRPr lang="de-DE" dirty="0"/>
          </a:p>
          <a:p>
            <a:pPr lvl="2">
              <a:spcBef>
                <a:spcPts val="200"/>
              </a:spcBef>
            </a:pPr>
            <a:r>
              <a:rPr lang="de-DE" sz="2400" dirty="0"/>
              <a:t>Gewaltanwendung</a:t>
            </a:r>
          </a:p>
          <a:p>
            <a:pPr lvl="2">
              <a:spcBef>
                <a:spcPts val="200"/>
              </a:spcBef>
            </a:pPr>
            <a:r>
              <a:rPr lang="de-DE" sz="2400" dirty="0"/>
              <a:t>Wirtschaft</a:t>
            </a:r>
          </a:p>
          <a:p>
            <a:pPr lvl="2">
              <a:spcBef>
                <a:spcPts val="200"/>
              </a:spcBef>
            </a:pPr>
            <a:r>
              <a:rPr lang="de-DE" sz="2400" dirty="0"/>
              <a:t>Recht</a:t>
            </a:r>
          </a:p>
          <a:p>
            <a:pPr lvl="2">
              <a:spcBef>
                <a:spcPts val="200"/>
              </a:spcBef>
            </a:pPr>
            <a:r>
              <a:rPr lang="de-DE" sz="2400" dirty="0"/>
              <a:t>Herrschaft</a:t>
            </a:r>
          </a:p>
          <a:p>
            <a:pPr lvl="2">
              <a:spcBef>
                <a:spcPts val="200"/>
              </a:spcBef>
            </a:pPr>
            <a:endParaRPr lang="de-DE" sz="2400" dirty="0"/>
          </a:p>
          <a:p>
            <a:pPr lvl="2">
              <a:spcBef>
                <a:spcPts val="200"/>
              </a:spcBef>
            </a:pPr>
            <a:r>
              <a:rPr lang="de-DE" sz="2400" dirty="0"/>
              <a:t>Global  -regional - innerstaatlich</a:t>
            </a:r>
          </a:p>
        </p:txBody>
      </p:sp>
    </p:spTree>
    <p:extLst>
      <p:ext uri="{BB962C8B-B14F-4D97-AF65-F5344CB8AC3E}">
        <p14:creationId xmlns:p14="http://schemas.microsoft.com/office/powerpoint/2010/main" val="1336853092"/>
      </p:ext>
    </p:extLst>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9144000" cy="720000"/>
          </a:xfrm>
          <a:solidFill>
            <a:schemeClr val="accent2"/>
          </a:solidFill>
        </p:spPr>
        <p:txBody>
          <a:bodyPr/>
          <a:lstStyle/>
          <a:p>
            <a:r>
              <a:rPr lang="de-DE" dirty="0"/>
              <a:t>Ordnungen nach 1945</a:t>
            </a:r>
          </a:p>
        </p:txBody>
      </p:sp>
      <p:sp>
        <p:nvSpPr>
          <p:cNvPr id="3" name="Titel 2"/>
          <p:cNvSpPr>
            <a:spLocks noGrp="1"/>
          </p:cNvSpPr>
          <p:nvPr>
            <p:ph type="title"/>
          </p:nvPr>
        </p:nvSpPr>
        <p:spPr>
          <a:xfrm>
            <a:off x="395536" y="980728"/>
            <a:ext cx="8534400" cy="5256584"/>
          </a:xfrm>
        </p:spPr>
        <p:txBody>
          <a:bodyPr/>
          <a:lstStyle/>
          <a:p>
            <a:pPr algn="l"/>
            <a:r>
              <a:rPr lang="de-DE" dirty="0"/>
              <a:t>Global</a:t>
            </a:r>
            <a:br>
              <a:rPr lang="de-DE" dirty="0"/>
            </a:br>
            <a:r>
              <a:rPr lang="de-DE" dirty="0"/>
              <a:t>	</a:t>
            </a:r>
            <a:r>
              <a:rPr lang="de-DE" sz="2400" b="0" dirty="0"/>
              <a:t>Vereinte Nationen</a:t>
            </a:r>
            <a:br>
              <a:rPr lang="de-DE" sz="2400" b="0" dirty="0"/>
            </a:br>
            <a:r>
              <a:rPr lang="de-DE" sz="2400" b="0" dirty="0"/>
              <a:t>		Sicherheitsrat</a:t>
            </a:r>
            <a:br>
              <a:rPr lang="de-DE" sz="2400" b="0" dirty="0"/>
            </a:br>
            <a:r>
              <a:rPr lang="de-DE" sz="2400" b="0" dirty="0"/>
              <a:t>		Menschenrechtspakte</a:t>
            </a:r>
            <a:br>
              <a:rPr lang="de-DE" sz="2400" b="0" dirty="0"/>
            </a:br>
            <a:r>
              <a:rPr lang="de-DE" sz="2400" b="0" dirty="0"/>
              <a:t>		Völkerrecht</a:t>
            </a:r>
            <a:br>
              <a:rPr lang="de-DE" sz="2400" b="0" dirty="0"/>
            </a:br>
            <a:r>
              <a:rPr lang="de-DE" sz="2400" b="0" dirty="0"/>
              <a:t>	 Weltwirtschaftsordnung</a:t>
            </a:r>
            <a:br>
              <a:rPr lang="de-DE" sz="2400" b="0" dirty="0"/>
            </a:br>
            <a:r>
              <a:rPr lang="de-DE" sz="2400" b="0" dirty="0"/>
              <a:t>		GATT, WTO, GATT</a:t>
            </a:r>
            <a:br>
              <a:rPr lang="de-DE" sz="2400" b="0" dirty="0"/>
            </a:br>
            <a:r>
              <a:rPr lang="de-DE" dirty="0"/>
              <a:t>Regional </a:t>
            </a:r>
            <a:br>
              <a:rPr lang="de-DE" dirty="0"/>
            </a:br>
            <a:r>
              <a:rPr lang="de-DE" dirty="0"/>
              <a:t>	</a:t>
            </a:r>
            <a:r>
              <a:rPr lang="de-DE" sz="2400" b="0" dirty="0"/>
              <a:t>EU, Europarat, Europäischer Gerichtshof</a:t>
            </a:r>
            <a:br>
              <a:rPr lang="de-DE" sz="2400" b="0" dirty="0"/>
            </a:br>
            <a:r>
              <a:rPr lang="de-DE" sz="2400" b="0" dirty="0"/>
              <a:t>	AU, ASEAN ….</a:t>
            </a:r>
            <a:br>
              <a:rPr lang="de-DE" dirty="0"/>
            </a:br>
            <a:r>
              <a:rPr lang="de-DE" dirty="0"/>
              <a:t>Innerstaatlich</a:t>
            </a:r>
            <a:br>
              <a:rPr lang="de-DE" dirty="0"/>
            </a:br>
            <a:r>
              <a:rPr lang="de-DE" dirty="0"/>
              <a:t>	</a:t>
            </a:r>
            <a:r>
              <a:rPr lang="de-DE" sz="2400" b="0" dirty="0"/>
              <a:t>Durch internationale Vereinbarungen (leicht) eingehegte 	nationale Souveränität </a:t>
            </a:r>
            <a:br>
              <a:rPr lang="de-DE" sz="2400" b="0" dirty="0"/>
            </a:br>
            <a:endParaRPr lang="de-DE" sz="2400" b="0" dirty="0"/>
          </a:p>
        </p:txBody>
      </p:sp>
      <p:sp>
        <p:nvSpPr>
          <p:cNvPr id="5" name="Fußzeilenplatzhalter 4"/>
          <p:cNvSpPr>
            <a:spLocks noGrp="1"/>
          </p:cNvSpPr>
          <p:nvPr>
            <p:ph type="ftr" sz="quarter" idx="10"/>
          </p:nvPr>
        </p:nvSpPr>
        <p:spPr/>
        <p:txBody>
          <a:bodyPr/>
          <a:lstStyle/>
          <a:p>
            <a:r>
              <a:rPr lang="de-DE" dirty="0"/>
              <a:t> </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7</a:t>
            </a:fld>
            <a:endParaRPr lang="de-DE"/>
          </a:p>
        </p:txBody>
      </p:sp>
      <p:sp>
        <p:nvSpPr>
          <p:cNvPr id="8" name="Inhaltsplatzhalter 7"/>
          <p:cNvSpPr>
            <a:spLocks noGrp="1"/>
          </p:cNvSpPr>
          <p:nvPr>
            <p:ph idx="1"/>
          </p:nvPr>
        </p:nvSpPr>
        <p:spPr>
          <a:xfrm>
            <a:off x="251520" y="6509207"/>
            <a:ext cx="8534400" cy="438944"/>
          </a:xfrm>
        </p:spPr>
        <p:txBody>
          <a:bodyPr/>
          <a:lstStyle/>
          <a:p>
            <a:endParaRPr lang="de-DE" dirty="0"/>
          </a:p>
          <a:p>
            <a:endParaRPr lang="de-DE" dirty="0"/>
          </a:p>
          <a:p>
            <a:pPr lvl="1">
              <a:buNone/>
            </a:pPr>
            <a:endParaRPr lang="de-DE" dirty="0"/>
          </a:p>
        </p:txBody>
      </p:sp>
    </p:spTree>
    <p:extLst>
      <p:ext uri="{BB962C8B-B14F-4D97-AF65-F5344CB8AC3E}">
        <p14:creationId xmlns:p14="http://schemas.microsoft.com/office/powerpoint/2010/main" val="3644338192"/>
      </p:ext>
    </p:extLst>
  </p:cSld>
  <p:clrMapOvr>
    <a:masterClrMapping/>
  </p:clrMapOvr>
  <p:transition>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9144000" cy="720000"/>
          </a:xfrm>
          <a:solidFill>
            <a:schemeClr val="accent2"/>
          </a:solidFill>
        </p:spPr>
        <p:txBody>
          <a:bodyPr/>
          <a:lstStyle/>
          <a:p>
            <a:r>
              <a:rPr lang="de-DE" dirty="0"/>
              <a:t>Globale Meta-Ordnungen und Polaritäten seit dem 2. Weltkrieg</a:t>
            </a:r>
          </a:p>
        </p:txBody>
      </p:sp>
      <p:sp>
        <p:nvSpPr>
          <p:cNvPr id="3" name="Titel 2"/>
          <p:cNvSpPr>
            <a:spLocks noGrp="1"/>
          </p:cNvSpPr>
          <p:nvPr>
            <p:ph type="title"/>
          </p:nvPr>
        </p:nvSpPr>
        <p:spPr/>
        <p:txBody>
          <a:bodyPr/>
          <a:lstStyle/>
          <a:p>
            <a:endParaRPr lang="de-DE"/>
          </a:p>
        </p:txBody>
      </p:sp>
      <p:sp>
        <p:nvSpPr>
          <p:cNvPr id="4" name="Inhaltsplatzhalter 3"/>
          <p:cNvSpPr>
            <a:spLocks noGrp="1"/>
          </p:cNvSpPr>
          <p:nvPr>
            <p:ph idx="1"/>
          </p:nvPr>
        </p:nvSpPr>
        <p:spPr>
          <a:xfrm>
            <a:off x="628650" y="1541929"/>
            <a:ext cx="7886700" cy="4635034"/>
          </a:xfrm>
        </p:spPr>
        <p:txBody>
          <a:bodyPr/>
          <a:lstStyle/>
          <a:p>
            <a:pPr marL="457200" indent="-457200">
              <a:buFont typeface="Arial" panose="020B0604020202020204" pitchFamily="34" charset="0"/>
              <a:buChar char="•"/>
            </a:pPr>
            <a:r>
              <a:rPr lang="de-DE" sz="2400" b="0" dirty="0"/>
              <a:t>Phase unmittelbar nach dem 2. Weltkrieg  </a:t>
            </a:r>
          </a:p>
          <a:p>
            <a:r>
              <a:rPr lang="de-DE" sz="2400" b="0" dirty="0">
                <a:solidFill>
                  <a:srgbClr val="FF0000"/>
                </a:solidFill>
              </a:rPr>
              <a:t>	</a:t>
            </a:r>
            <a:r>
              <a:rPr lang="de-DE" sz="1800" b="0" dirty="0">
                <a:solidFill>
                  <a:srgbClr val="FF0000"/>
                </a:solidFill>
              </a:rPr>
              <a:t>Multipolar    </a:t>
            </a:r>
          </a:p>
          <a:p>
            <a:pPr marL="457200" indent="-457200">
              <a:buFont typeface="Arial" panose="020B0604020202020204" pitchFamily="34" charset="0"/>
              <a:buChar char="•"/>
            </a:pPr>
            <a:r>
              <a:rPr lang="de-DE" sz="2400" b="0" dirty="0"/>
              <a:t>Kalter Krieg ( ca1950- ca1989)			</a:t>
            </a:r>
          </a:p>
          <a:p>
            <a:r>
              <a:rPr lang="de-DE" sz="2400" b="0" dirty="0">
                <a:solidFill>
                  <a:srgbClr val="FF0000"/>
                </a:solidFill>
              </a:rPr>
              <a:t>	</a:t>
            </a:r>
            <a:r>
              <a:rPr lang="de-DE" b="0" dirty="0">
                <a:solidFill>
                  <a:srgbClr val="FF0000"/>
                </a:solidFill>
              </a:rPr>
              <a:t>Bipolar	Sozialistisch, Liberal</a:t>
            </a:r>
          </a:p>
          <a:p>
            <a:pPr marL="457200" indent="-457200">
              <a:buFont typeface="Arial" panose="020B0604020202020204" pitchFamily="34" charset="0"/>
              <a:buChar char="•"/>
            </a:pPr>
            <a:r>
              <a:rPr lang="de-DE" sz="2400" b="0" dirty="0"/>
              <a:t>Post-Kalter Krieg (ca. 1989 –  ?			</a:t>
            </a:r>
          </a:p>
          <a:p>
            <a:pPr marL="714375" lvl="2" indent="0">
              <a:buNone/>
            </a:pPr>
            <a:r>
              <a:rPr lang="de-DE" sz="2000" dirty="0"/>
              <a:t>  </a:t>
            </a:r>
            <a:r>
              <a:rPr lang="de-DE" sz="2000" b="0" dirty="0">
                <a:solidFill>
                  <a:srgbClr val="FF0000"/>
                </a:solidFill>
              </a:rPr>
              <a:t>Unipolar	Liberal</a:t>
            </a:r>
          </a:p>
          <a:p>
            <a:pPr marL="457200" indent="-457200">
              <a:buFont typeface="Arial" panose="020B0604020202020204" pitchFamily="34" charset="0"/>
              <a:buChar char="•"/>
            </a:pPr>
            <a:r>
              <a:rPr lang="de-DE" sz="2400" b="0" dirty="0"/>
              <a:t>Neue (</a:t>
            </a:r>
            <a:r>
              <a:rPr lang="de-DE" sz="2400" b="0" dirty="0" err="1"/>
              <a:t>Un</a:t>
            </a:r>
            <a:r>
              <a:rPr lang="de-DE" sz="2400" b="0" dirty="0"/>
              <a:t>-)Ordnung  (?-	</a:t>
            </a:r>
          </a:p>
          <a:p>
            <a:r>
              <a:rPr lang="de-DE" sz="2400" b="0" dirty="0"/>
              <a:t>	</a:t>
            </a:r>
            <a:r>
              <a:rPr lang="de-DE" sz="1800" b="0" dirty="0">
                <a:solidFill>
                  <a:srgbClr val="FF0000"/>
                </a:solidFill>
              </a:rPr>
              <a:t>Bipolar?     </a:t>
            </a:r>
          </a:p>
          <a:p>
            <a:r>
              <a:rPr lang="de-DE" sz="1800" b="0" dirty="0"/>
              <a:t>	</a:t>
            </a:r>
            <a:r>
              <a:rPr lang="de-DE" sz="1800" b="0" dirty="0">
                <a:solidFill>
                  <a:srgbClr val="FF0000"/>
                </a:solidFill>
              </a:rPr>
              <a:t>Multipolar?  </a:t>
            </a:r>
          </a:p>
          <a:p>
            <a:r>
              <a:rPr lang="de-DE" sz="1800" b="0" dirty="0"/>
              <a:t>	</a:t>
            </a:r>
            <a:r>
              <a:rPr lang="de-DE" sz="1800" b="0" dirty="0">
                <a:solidFill>
                  <a:srgbClr val="FF0000"/>
                </a:solidFill>
              </a:rPr>
              <a:t>Post-polar?</a:t>
            </a:r>
          </a:p>
          <a:p>
            <a:pPr marL="4381500" lvl="8" indent="-457200">
              <a:buAutoNum type="arabicPeriod"/>
            </a:pPr>
            <a:endParaRPr lang="de-DE" sz="2400" dirty="0"/>
          </a:p>
        </p:txBody>
      </p:sp>
      <p:sp>
        <p:nvSpPr>
          <p:cNvPr id="5" name="Fußzeilenplatzhalter 4"/>
          <p:cNvSpPr>
            <a:spLocks noGrp="1"/>
          </p:cNvSpPr>
          <p:nvPr>
            <p:ph type="ftr" sz="quarter" idx="10"/>
          </p:nvPr>
        </p:nvSpPr>
        <p:spPr/>
        <p:txBody>
          <a:bodyPr/>
          <a:lstStyle/>
          <a:p>
            <a:r>
              <a:rPr lang="de-DE" dirty="0"/>
              <a:t> </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8</a:t>
            </a:fld>
            <a:endParaRPr lang="de-DE"/>
          </a:p>
        </p:txBody>
      </p:sp>
    </p:spTree>
    <p:extLst>
      <p:ext uri="{BB962C8B-B14F-4D97-AF65-F5344CB8AC3E}">
        <p14:creationId xmlns:p14="http://schemas.microsoft.com/office/powerpoint/2010/main" val="4170909369"/>
      </p:ext>
    </p:extLst>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7456602" cy="720000"/>
          </a:xfrm>
          <a:solidFill>
            <a:schemeClr val="accent2"/>
          </a:solidFill>
        </p:spPr>
        <p:txBody>
          <a:bodyPr/>
          <a:lstStyle/>
          <a:p>
            <a:r>
              <a:rPr lang="de-DE" dirty="0"/>
              <a:t>Elemente liberaler Meta-Ordnung nach dem 2.Weltkrieg</a:t>
            </a:r>
          </a:p>
        </p:txBody>
      </p:sp>
      <p:sp>
        <p:nvSpPr>
          <p:cNvPr id="5" name="Fußzeilenplatzhalter 4"/>
          <p:cNvSpPr>
            <a:spLocks noGrp="1"/>
          </p:cNvSpPr>
          <p:nvPr>
            <p:ph type="ftr" sz="quarter" idx="10"/>
          </p:nvPr>
        </p:nvSpPr>
        <p:spPr/>
        <p:txBody>
          <a:bodyPr/>
          <a:lstStyle/>
          <a:p>
            <a:r>
              <a:rPr lang="de-DE" dirty="0"/>
              <a:t> </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9</a:t>
            </a:fld>
            <a:endParaRPr lang="de-DE"/>
          </a:p>
        </p:txBody>
      </p:sp>
      <p:pic>
        <p:nvPicPr>
          <p:cNvPr id="1026" name="Picture 2"/>
          <p:cNvPicPr>
            <a:picLocks noGrp="1" noChangeAspect="1" noChangeArrowheads="1"/>
          </p:cNvPicPr>
          <p:nvPr>
            <p:ph idx="1"/>
          </p:nvPr>
        </p:nvPicPr>
        <p:blipFill>
          <a:blip r:embed="rId2" cstate="print"/>
          <a:srcRect/>
          <a:stretch>
            <a:fillRect/>
          </a:stretch>
        </p:blipFill>
        <p:spPr bwMode="auto">
          <a:xfrm>
            <a:off x="7380312" y="0"/>
            <a:ext cx="1763688" cy="2106395"/>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7308304" y="2492896"/>
            <a:ext cx="1878271" cy="1922909"/>
          </a:xfrm>
          <a:prstGeom prst="rect">
            <a:avLst/>
          </a:prstGeom>
          <a:noFill/>
          <a:ln w="9525">
            <a:noFill/>
            <a:miter lim="800000"/>
            <a:headEnd/>
            <a:tailEnd/>
          </a:ln>
        </p:spPr>
      </p:pic>
      <p:sp>
        <p:nvSpPr>
          <p:cNvPr id="10" name="Textfeld 9"/>
          <p:cNvSpPr txBox="1"/>
          <p:nvPr/>
        </p:nvSpPr>
        <p:spPr>
          <a:xfrm>
            <a:off x="7265729" y="2132856"/>
            <a:ext cx="1878271" cy="276999"/>
          </a:xfrm>
          <a:prstGeom prst="rect">
            <a:avLst/>
          </a:prstGeom>
          <a:noFill/>
        </p:spPr>
        <p:txBody>
          <a:bodyPr wrap="none" rtlCol="0">
            <a:spAutoFit/>
          </a:bodyPr>
          <a:lstStyle/>
          <a:p>
            <a:r>
              <a:rPr lang="de-DE" sz="1200" dirty="0">
                <a:latin typeface="+mn-lt"/>
              </a:rPr>
              <a:t>Immanuel Kant  1724-1804</a:t>
            </a:r>
          </a:p>
        </p:txBody>
      </p:sp>
      <p:sp>
        <p:nvSpPr>
          <p:cNvPr id="11" name="Textfeld 10"/>
          <p:cNvSpPr txBox="1"/>
          <p:nvPr/>
        </p:nvSpPr>
        <p:spPr>
          <a:xfrm>
            <a:off x="7380312" y="4509120"/>
            <a:ext cx="1657826" cy="276999"/>
          </a:xfrm>
          <a:prstGeom prst="rect">
            <a:avLst/>
          </a:prstGeom>
          <a:noFill/>
        </p:spPr>
        <p:txBody>
          <a:bodyPr wrap="none" rtlCol="0">
            <a:spAutoFit/>
          </a:bodyPr>
          <a:lstStyle/>
          <a:p>
            <a:r>
              <a:rPr lang="de-DE" sz="1200" dirty="0">
                <a:latin typeface="+mn-lt"/>
              </a:rPr>
              <a:t>Adam Smith 1723-1790</a:t>
            </a:r>
          </a:p>
        </p:txBody>
      </p:sp>
      <p:sp>
        <p:nvSpPr>
          <p:cNvPr id="12" name="Textfeld 11"/>
          <p:cNvSpPr txBox="1"/>
          <p:nvPr/>
        </p:nvSpPr>
        <p:spPr>
          <a:xfrm>
            <a:off x="467545" y="908720"/>
            <a:ext cx="6336704" cy="5478423"/>
          </a:xfrm>
          <a:prstGeom prst="rect">
            <a:avLst/>
          </a:prstGeom>
          <a:noFill/>
        </p:spPr>
        <p:txBody>
          <a:bodyPr wrap="square" rtlCol="0">
            <a:spAutoFit/>
          </a:bodyPr>
          <a:lstStyle/>
          <a:p>
            <a:r>
              <a:rPr lang="de-DE" b="1" dirty="0">
                <a:latin typeface="+mn-lt"/>
              </a:rPr>
              <a:t>Staatsordnung </a:t>
            </a:r>
          </a:p>
          <a:p>
            <a:r>
              <a:rPr lang="de-DE" sz="2800" b="1" dirty="0">
                <a:latin typeface="+mn-lt"/>
              </a:rPr>
              <a:t>	</a:t>
            </a:r>
            <a:r>
              <a:rPr lang="de-DE" sz="2000" dirty="0">
                <a:latin typeface="+mn-lt"/>
              </a:rPr>
              <a:t>Individuelle und kollektive Freiheitsrechte</a:t>
            </a:r>
          </a:p>
          <a:p>
            <a:r>
              <a:rPr lang="de-DE" sz="2000" dirty="0">
                <a:latin typeface="+mn-lt"/>
              </a:rPr>
              <a:t>	Konstitutionelle Demokratie</a:t>
            </a:r>
          </a:p>
          <a:p>
            <a:r>
              <a:rPr lang="de-DE" sz="2000" dirty="0">
                <a:latin typeface="+mn-lt"/>
              </a:rPr>
              <a:t>	Rechtsstaatlichkeit</a:t>
            </a:r>
          </a:p>
          <a:p>
            <a:endParaRPr lang="de-DE" sz="2000" dirty="0">
              <a:latin typeface="+mn-lt"/>
            </a:endParaRPr>
          </a:p>
          <a:p>
            <a:r>
              <a:rPr lang="de-DE" b="1" dirty="0">
                <a:latin typeface="+mn-lt"/>
              </a:rPr>
              <a:t>Wirtschaftsordnung</a:t>
            </a:r>
            <a:r>
              <a:rPr lang="de-DE" dirty="0">
                <a:latin typeface="+mn-lt"/>
              </a:rPr>
              <a:t> </a:t>
            </a:r>
            <a:br>
              <a:rPr lang="de-DE" sz="2800" b="1" dirty="0">
                <a:latin typeface="+mn-lt"/>
              </a:rPr>
            </a:br>
            <a:r>
              <a:rPr lang="de-DE" sz="2800" b="1" dirty="0">
                <a:latin typeface="+mn-lt"/>
              </a:rPr>
              <a:t>	</a:t>
            </a:r>
            <a:r>
              <a:rPr lang="de-DE" sz="2000" dirty="0"/>
              <a:t>K</a:t>
            </a:r>
            <a:r>
              <a:rPr lang="de-DE" sz="2000" dirty="0">
                <a:latin typeface="+mn-lt"/>
              </a:rPr>
              <a:t>apitalistische Marktwirtschaft</a:t>
            </a:r>
          </a:p>
          <a:p>
            <a:r>
              <a:rPr lang="de-DE" sz="2000" dirty="0">
                <a:latin typeface="+mn-lt"/>
              </a:rPr>
              <a:t>	Freihandel</a:t>
            </a:r>
          </a:p>
          <a:p>
            <a:r>
              <a:rPr lang="de-DE" sz="2000" dirty="0">
                <a:latin typeface="+mn-lt"/>
              </a:rPr>
              <a:t>	Globale wirtschaftliche Entwicklung</a:t>
            </a:r>
          </a:p>
          <a:p>
            <a:r>
              <a:rPr lang="de-DE" sz="2000" dirty="0">
                <a:latin typeface="+mn-lt"/>
              </a:rPr>
              <a:t>	</a:t>
            </a:r>
          </a:p>
          <a:p>
            <a:r>
              <a:rPr lang="de-DE" b="1" dirty="0">
                <a:latin typeface="+mn-lt"/>
              </a:rPr>
              <a:t>Staatenordnung</a:t>
            </a:r>
            <a:br>
              <a:rPr lang="de-DE" b="1" dirty="0">
                <a:latin typeface="+mn-lt"/>
              </a:rPr>
            </a:br>
            <a:r>
              <a:rPr lang="de-DE" b="1" dirty="0">
                <a:latin typeface="+mn-lt"/>
              </a:rPr>
              <a:t>	</a:t>
            </a:r>
            <a:r>
              <a:rPr lang="de-DE" sz="2000" dirty="0">
                <a:latin typeface="+mn-lt"/>
              </a:rPr>
              <a:t>Nicht-einmischung in innere Angelegenheiten</a:t>
            </a:r>
            <a:br>
              <a:rPr lang="de-DE" sz="2000" dirty="0">
                <a:latin typeface="+mn-lt"/>
              </a:rPr>
            </a:br>
            <a:r>
              <a:rPr lang="de-DE" sz="2000" dirty="0">
                <a:latin typeface="+mn-lt"/>
              </a:rPr>
              <a:t>	Multilateralität </a:t>
            </a:r>
          </a:p>
          <a:p>
            <a:r>
              <a:rPr lang="de-DE" sz="2000" dirty="0">
                <a:latin typeface="+mn-lt"/>
              </a:rPr>
              <a:t>	Völkerreicht</a:t>
            </a:r>
          </a:p>
          <a:p>
            <a:r>
              <a:rPr lang="de-DE" sz="2000" dirty="0">
                <a:latin typeface="+mn-lt"/>
              </a:rPr>
              <a:t>	Sicherheitsrat der Vereinten Nationen als 	Kerninstitution kollektiver Sicherheit </a:t>
            </a:r>
          </a:p>
          <a:p>
            <a:r>
              <a:rPr lang="de-DE" sz="2000" dirty="0"/>
              <a:t>		</a:t>
            </a:r>
            <a:endParaRPr lang="de-DE" sz="2000" dirty="0">
              <a:latin typeface="+mn-lt"/>
            </a:endParaRPr>
          </a:p>
        </p:txBody>
      </p:sp>
    </p:spTree>
    <p:extLst>
      <p:ext uri="{BB962C8B-B14F-4D97-AF65-F5344CB8AC3E}">
        <p14:creationId xmlns:p14="http://schemas.microsoft.com/office/powerpoint/2010/main" val="1459300177"/>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linds(horizontal)">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27"/>
                                        </p:tgtEl>
                                        <p:attrNameLst>
                                          <p:attrName>style.visibility</p:attrName>
                                        </p:attrNameLst>
                                      </p:cBhvr>
                                      <p:to>
                                        <p:strVal val="visible"/>
                                      </p:to>
                                    </p:set>
                                    <p:animEffect transition="in" filter="blinds(horizontal)">
                                      <p:cBhvr>
                                        <p:cTn id="22" dur="500"/>
                                        <p:tgtEl>
                                          <p:spTgt spid="102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9144000" cy="720000"/>
          </a:xfrm>
          <a:solidFill>
            <a:schemeClr val="accent2"/>
          </a:solidFill>
        </p:spPr>
        <p:txBody>
          <a:bodyPr/>
          <a:lstStyle/>
          <a:p>
            <a:r>
              <a:rPr lang="de-DE" dirty="0"/>
              <a:t>Widersprüche und Krise der liberalen  Ordnung</a:t>
            </a:r>
          </a:p>
        </p:txBody>
      </p:sp>
      <p:sp>
        <p:nvSpPr>
          <p:cNvPr id="5" name="Fußzeilenplatzhalter 4"/>
          <p:cNvSpPr>
            <a:spLocks noGrp="1"/>
          </p:cNvSpPr>
          <p:nvPr>
            <p:ph type="ftr" sz="quarter" idx="10"/>
          </p:nvPr>
        </p:nvSpPr>
        <p:spPr/>
        <p:txBody>
          <a:bodyPr/>
          <a:lstStyle/>
          <a:p>
            <a:r>
              <a:rPr lang="de-DE" dirty="0"/>
              <a:t> </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10</a:t>
            </a:fld>
            <a:endParaRPr lang="de-DE"/>
          </a:p>
        </p:txBody>
      </p:sp>
      <p:sp>
        <p:nvSpPr>
          <p:cNvPr id="8" name="Inhaltsplatzhalter 7"/>
          <p:cNvSpPr>
            <a:spLocks noGrp="1"/>
          </p:cNvSpPr>
          <p:nvPr>
            <p:ph idx="1"/>
          </p:nvPr>
        </p:nvSpPr>
        <p:spPr>
          <a:xfrm>
            <a:off x="304800" y="4077072"/>
            <a:ext cx="8534400" cy="2095128"/>
          </a:xfrm>
        </p:spPr>
        <p:txBody>
          <a:bodyPr/>
          <a:lstStyle/>
          <a:p>
            <a:endParaRPr lang="de-DE" dirty="0"/>
          </a:p>
          <a:p>
            <a:endParaRPr lang="de-DE" dirty="0"/>
          </a:p>
        </p:txBody>
      </p:sp>
      <p:sp>
        <p:nvSpPr>
          <p:cNvPr id="7" name="Titel 6">
            <a:extLst>
              <a:ext uri="{FF2B5EF4-FFF2-40B4-BE49-F238E27FC236}">
                <a16:creationId xmlns:a16="http://schemas.microsoft.com/office/drawing/2014/main" id="{39B78B26-42FC-4959-980A-FC8BD6655F36}"/>
              </a:ext>
            </a:extLst>
          </p:cNvPr>
          <p:cNvSpPr>
            <a:spLocks noGrp="1"/>
          </p:cNvSpPr>
          <p:nvPr>
            <p:ph type="title"/>
          </p:nvPr>
        </p:nvSpPr>
        <p:spPr>
          <a:xfrm>
            <a:off x="387789" y="1268760"/>
            <a:ext cx="8534400" cy="4320480"/>
          </a:xfrm>
        </p:spPr>
        <p:txBody>
          <a:bodyPr>
            <a:normAutofit fontScale="90000"/>
          </a:bodyPr>
          <a:lstStyle/>
          <a:p>
            <a:r>
              <a:rPr lang="de-DE" sz="2000" dirty="0"/>
              <a:t> Individuelle und kollektive Freiheitsrechte </a:t>
            </a:r>
            <a:br>
              <a:rPr lang="de-DE" sz="2000" dirty="0"/>
            </a:br>
            <a:r>
              <a:rPr lang="de-DE" sz="2000" dirty="0"/>
              <a:t>	</a:t>
            </a:r>
            <a:r>
              <a:rPr lang="de-DE" sz="2000" dirty="0">
                <a:solidFill>
                  <a:srgbClr val="FF0000"/>
                </a:solidFill>
              </a:rPr>
              <a:t>versus Nicht-Einmischung in innere Angelegenheiten</a:t>
            </a:r>
            <a:br>
              <a:rPr lang="de-DE" sz="2000" dirty="0"/>
            </a:br>
            <a:r>
              <a:rPr lang="de-DE" sz="2000" dirty="0"/>
              <a:t>	 </a:t>
            </a:r>
            <a:br>
              <a:rPr lang="de-DE" sz="2000" dirty="0"/>
            </a:br>
            <a:r>
              <a:rPr lang="de-DE" sz="2000" dirty="0"/>
              <a:t> Kapitalistische Marktwirtschaft und Freihandel</a:t>
            </a:r>
            <a:br>
              <a:rPr lang="de-DE" sz="2000" dirty="0"/>
            </a:br>
            <a:r>
              <a:rPr lang="de-DE" sz="2000" dirty="0"/>
              <a:t>	</a:t>
            </a:r>
            <a:r>
              <a:rPr lang="de-DE" sz="2000" dirty="0">
                <a:solidFill>
                  <a:srgbClr val="FF0000"/>
                </a:solidFill>
              </a:rPr>
              <a:t>versus Globale wirtschaftliche Entwicklung</a:t>
            </a:r>
            <a:br>
              <a:rPr lang="de-DE" sz="2000" dirty="0"/>
            </a:br>
            <a:br>
              <a:rPr lang="de-DE" sz="2000" dirty="0"/>
            </a:br>
            <a:r>
              <a:rPr lang="de-DE" sz="2000" dirty="0"/>
              <a:t>Verhalten </a:t>
            </a:r>
            <a:r>
              <a:rPr lang="de-DE" sz="2000" dirty="0" err="1"/>
              <a:t>grosser</a:t>
            </a:r>
            <a:r>
              <a:rPr lang="de-DE" sz="2000" dirty="0"/>
              <a:t> Mächte</a:t>
            </a:r>
            <a:br>
              <a:rPr lang="de-DE" sz="2000" dirty="0"/>
            </a:br>
            <a:r>
              <a:rPr lang="de-DE" sz="2000" dirty="0"/>
              <a:t>	</a:t>
            </a:r>
            <a:r>
              <a:rPr lang="de-DE" sz="2000" dirty="0">
                <a:solidFill>
                  <a:srgbClr val="FF0000"/>
                </a:solidFill>
              </a:rPr>
              <a:t>Einmischung in innere Angelegenheiten</a:t>
            </a:r>
            <a:br>
              <a:rPr lang="de-DE" sz="2000" dirty="0">
                <a:solidFill>
                  <a:srgbClr val="FF0000"/>
                </a:solidFill>
              </a:rPr>
            </a:br>
            <a:r>
              <a:rPr lang="de-DE" sz="2000" dirty="0">
                <a:solidFill>
                  <a:srgbClr val="FF0000"/>
                </a:solidFill>
              </a:rPr>
              <a:t>	Verstöße gegen Völkerrechts</a:t>
            </a:r>
            <a:br>
              <a:rPr lang="de-DE" sz="2000" dirty="0">
                <a:solidFill>
                  <a:srgbClr val="FF0000"/>
                </a:solidFill>
              </a:rPr>
            </a:br>
            <a:r>
              <a:rPr lang="de-DE" sz="2000" dirty="0">
                <a:solidFill>
                  <a:srgbClr val="FF0000"/>
                </a:solidFill>
              </a:rPr>
              <a:t>	Missbrauch des Sicherheitsrat der Vereinten Nationen</a:t>
            </a:r>
            <a:br>
              <a:rPr lang="de-DE" sz="2000" dirty="0"/>
            </a:br>
            <a:br>
              <a:rPr lang="de-DE" sz="2000" dirty="0"/>
            </a:br>
            <a:r>
              <a:rPr lang="de-DE" sz="2000" dirty="0"/>
              <a:t>Gesellschaftliche Dimension</a:t>
            </a:r>
            <a:br>
              <a:rPr lang="de-DE" sz="2000" dirty="0"/>
            </a:br>
            <a:r>
              <a:rPr lang="de-DE" sz="2000" dirty="0"/>
              <a:t>	</a:t>
            </a:r>
            <a:r>
              <a:rPr lang="de-DE" sz="2000" dirty="0">
                <a:solidFill>
                  <a:srgbClr val="FF0000"/>
                </a:solidFill>
              </a:rPr>
              <a:t>Vertrauensverlust demokratischer Institutionen</a:t>
            </a:r>
            <a:br>
              <a:rPr lang="de-DE" sz="2000" dirty="0">
                <a:solidFill>
                  <a:srgbClr val="FF0000"/>
                </a:solidFill>
              </a:rPr>
            </a:br>
            <a:r>
              <a:rPr lang="de-DE" sz="2000" dirty="0">
                <a:solidFill>
                  <a:srgbClr val="FF0000"/>
                </a:solidFill>
              </a:rPr>
              <a:t>	Identität und gesellschaftliche Kohäsion</a:t>
            </a:r>
            <a:br>
              <a:rPr lang="de-DE" sz="2000" dirty="0">
                <a:solidFill>
                  <a:srgbClr val="FF0000"/>
                </a:solidFill>
              </a:rPr>
            </a:br>
            <a:br>
              <a:rPr lang="de-DE" sz="2000" dirty="0">
                <a:solidFill>
                  <a:srgbClr val="FF0000"/>
                </a:solidFill>
              </a:rPr>
            </a:br>
            <a:r>
              <a:rPr lang="de-DE" sz="2000" dirty="0"/>
              <a:t>Ökologische Dimension</a:t>
            </a:r>
            <a:br>
              <a:rPr lang="de-DE" sz="2000" dirty="0"/>
            </a:br>
            <a:r>
              <a:rPr lang="de-DE" sz="2000" dirty="0"/>
              <a:t>	</a:t>
            </a:r>
            <a:r>
              <a:rPr lang="de-DE" sz="2000" dirty="0">
                <a:solidFill>
                  <a:srgbClr val="FF0000"/>
                </a:solidFill>
              </a:rPr>
              <a:t>Schwierigkeiten der Internalisierung externer Kosten</a:t>
            </a:r>
            <a:br>
              <a:rPr lang="de-DE" sz="2000" dirty="0">
                <a:solidFill>
                  <a:srgbClr val="FF0000"/>
                </a:solidFill>
              </a:rPr>
            </a:br>
            <a:br>
              <a:rPr lang="de-DE" sz="2000" dirty="0"/>
            </a:br>
            <a:r>
              <a:rPr lang="de-DE" sz="2000" dirty="0"/>
              <a:t>  </a:t>
            </a:r>
          </a:p>
        </p:txBody>
      </p:sp>
    </p:spTree>
    <p:extLst>
      <p:ext uri="{BB962C8B-B14F-4D97-AF65-F5344CB8AC3E}">
        <p14:creationId xmlns:p14="http://schemas.microsoft.com/office/powerpoint/2010/main" val="1164888188"/>
      </p:ext>
    </p:extLst>
  </p:cSld>
  <p:clrMapOvr>
    <a:masterClrMapping/>
  </p:clrMapOvr>
  <p:transition>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9144000" cy="720000"/>
          </a:xfrm>
          <a:solidFill>
            <a:schemeClr val="accent2"/>
          </a:solidFill>
        </p:spPr>
        <p:txBody>
          <a:bodyPr/>
          <a:lstStyle/>
          <a:p>
            <a:r>
              <a:rPr lang="de-DE" dirty="0"/>
              <a:t>Folgen der Krise auf internationaler Ebene</a:t>
            </a:r>
          </a:p>
        </p:txBody>
      </p:sp>
      <p:sp>
        <p:nvSpPr>
          <p:cNvPr id="5" name="Fußzeilenplatzhalter 4"/>
          <p:cNvSpPr>
            <a:spLocks noGrp="1"/>
          </p:cNvSpPr>
          <p:nvPr>
            <p:ph type="ftr" sz="quarter" idx="10"/>
          </p:nvPr>
        </p:nvSpPr>
        <p:spPr/>
        <p:txBody>
          <a:bodyPr/>
          <a:lstStyle/>
          <a:p>
            <a:r>
              <a:rPr lang="de-DE" dirty="0"/>
              <a:t> </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11</a:t>
            </a:fld>
            <a:endParaRPr lang="de-DE"/>
          </a:p>
        </p:txBody>
      </p:sp>
      <p:sp>
        <p:nvSpPr>
          <p:cNvPr id="3" name="Titel 2">
            <a:extLst>
              <a:ext uri="{FF2B5EF4-FFF2-40B4-BE49-F238E27FC236}">
                <a16:creationId xmlns:a16="http://schemas.microsoft.com/office/drawing/2014/main" id="{586D1AE3-0D9E-46C6-B0F2-66CBF1BAB0C2}"/>
              </a:ext>
            </a:extLst>
          </p:cNvPr>
          <p:cNvSpPr>
            <a:spLocks noGrp="1"/>
          </p:cNvSpPr>
          <p:nvPr>
            <p:ph type="title"/>
          </p:nvPr>
        </p:nvSpPr>
        <p:spPr/>
        <p:txBody>
          <a:bodyPr/>
          <a:lstStyle/>
          <a:p>
            <a:endParaRPr lang="de-DE"/>
          </a:p>
        </p:txBody>
      </p:sp>
      <p:sp>
        <p:nvSpPr>
          <p:cNvPr id="4" name="Inhaltsplatzhalter 3">
            <a:extLst>
              <a:ext uri="{FF2B5EF4-FFF2-40B4-BE49-F238E27FC236}">
                <a16:creationId xmlns:a16="http://schemas.microsoft.com/office/drawing/2014/main" id="{D0A8032C-5F87-4324-9174-9DB0CBCB84ED}"/>
              </a:ext>
            </a:extLst>
          </p:cNvPr>
          <p:cNvSpPr>
            <a:spLocks noGrp="1"/>
          </p:cNvSpPr>
          <p:nvPr>
            <p:ph idx="1"/>
          </p:nvPr>
        </p:nvSpPr>
        <p:spPr/>
        <p:txBody>
          <a:bodyPr>
            <a:normAutofit lnSpcReduction="10000"/>
          </a:bodyPr>
          <a:lstStyle/>
          <a:p>
            <a:pPr lvl="0"/>
            <a:r>
              <a:rPr lang="de-DE" sz="2400" dirty="0"/>
              <a:t>Stärkung nationalistischer Tendenzen</a:t>
            </a:r>
          </a:p>
          <a:p>
            <a:pPr lvl="0"/>
            <a:r>
              <a:rPr lang="de-DE" sz="2400" dirty="0"/>
              <a:t>	Schwächung internationaler Institutionen</a:t>
            </a:r>
          </a:p>
          <a:p>
            <a:pPr lvl="0"/>
            <a:r>
              <a:rPr lang="de-DE" sz="2400" dirty="0"/>
              <a:t>	 Abkehr von Multilateralismus</a:t>
            </a:r>
          </a:p>
          <a:p>
            <a:pPr lvl="0"/>
            <a:endParaRPr lang="de-DE" dirty="0"/>
          </a:p>
          <a:p>
            <a:pPr lvl="0"/>
            <a:r>
              <a:rPr lang="de-DE" sz="2400" dirty="0"/>
              <a:t>Erstarken geopolitischer Konkurrenz</a:t>
            </a:r>
          </a:p>
          <a:p>
            <a:pPr lvl="0"/>
            <a:r>
              <a:rPr lang="de-DE" sz="2400" dirty="0"/>
              <a:t>	Aufrüstung</a:t>
            </a:r>
          </a:p>
          <a:p>
            <a:r>
              <a:rPr lang="de-DE" dirty="0"/>
              <a:t>       Überlagerung Regionalkonflikte</a:t>
            </a:r>
          </a:p>
          <a:p>
            <a:pPr lvl="0"/>
            <a:endParaRPr lang="de-DE" sz="2400" dirty="0"/>
          </a:p>
          <a:p>
            <a:pPr lvl="0"/>
            <a:endParaRPr lang="de-DE" dirty="0"/>
          </a:p>
          <a:p>
            <a:r>
              <a:rPr lang="de-DE" i="1" dirty="0"/>
              <a:t>Globale Probleme – fragmentierte Politik</a:t>
            </a:r>
          </a:p>
          <a:p>
            <a:endParaRPr lang="de-DE" dirty="0"/>
          </a:p>
          <a:p>
            <a:pPr lvl="0"/>
            <a:endParaRPr lang="de-DE" sz="2400" dirty="0"/>
          </a:p>
          <a:p>
            <a:pPr lvl="0"/>
            <a:endParaRPr lang="de-DE" sz="2400" dirty="0"/>
          </a:p>
          <a:p>
            <a:pPr lvl="0"/>
            <a:endParaRPr lang="de-DE" sz="2400" dirty="0"/>
          </a:p>
          <a:p>
            <a:endParaRPr lang="de-DE" dirty="0"/>
          </a:p>
        </p:txBody>
      </p:sp>
    </p:spTree>
    <p:extLst>
      <p:ext uri="{BB962C8B-B14F-4D97-AF65-F5344CB8AC3E}">
        <p14:creationId xmlns:p14="http://schemas.microsoft.com/office/powerpoint/2010/main" val="2704847197"/>
      </p:ext>
    </p:extLst>
  </p:cSld>
  <p:clrMapOvr>
    <a:masterClrMapping/>
  </p:clrMapOvr>
  <p:transition>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7668344" cy="720000"/>
          </a:xfrm>
          <a:solidFill>
            <a:schemeClr val="accent2"/>
          </a:solidFill>
        </p:spPr>
        <p:txBody>
          <a:bodyPr/>
          <a:lstStyle/>
          <a:p>
            <a:r>
              <a:rPr lang="de-DE" dirty="0"/>
              <a:t>Renationalisierung</a:t>
            </a:r>
          </a:p>
        </p:txBody>
      </p:sp>
      <p:sp>
        <p:nvSpPr>
          <p:cNvPr id="3" name="Titel 2"/>
          <p:cNvSpPr>
            <a:spLocks noGrp="1"/>
          </p:cNvSpPr>
          <p:nvPr>
            <p:ph type="title"/>
          </p:nvPr>
        </p:nvSpPr>
        <p:spPr/>
        <p:txBody>
          <a:bodyPr/>
          <a:lstStyle/>
          <a:p>
            <a:endParaRPr lang="de-DE" dirty="0"/>
          </a:p>
        </p:txBody>
      </p:sp>
      <p:sp>
        <p:nvSpPr>
          <p:cNvPr id="4" name="Inhaltsplatzhalter 3"/>
          <p:cNvSpPr>
            <a:spLocks noGrp="1"/>
          </p:cNvSpPr>
          <p:nvPr>
            <p:ph idx="1"/>
          </p:nvPr>
        </p:nvSpPr>
        <p:spPr>
          <a:xfrm>
            <a:off x="304800" y="764704"/>
            <a:ext cx="8534400" cy="5407496"/>
          </a:xfrm>
        </p:spPr>
        <p:txBody>
          <a:bodyPr>
            <a:normAutofit fontScale="92500" lnSpcReduction="20000"/>
          </a:bodyPr>
          <a:lstStyle/>
          <a:p>
            <a:r>
              <a:rPr lang="de-DE" dirty="0" err="1"/>
              <a:t>Mulilateralismus</a:t>
            </a:r>
            <a:r>
              <a:rPr lang="de-DE" dirty="0"/>
              <a:t> und USA</a:t>
            </a:r>
          </a:p>
          <a:p>
            <a:endParaRPr lang="de-DE" b="0" dirty="0"/>
          </a:p>
          <a:p>
            <a:r>
              <a:rPr lang="de-DE" dirty="0"/>
              <a:t>Verträge ohne USA </a:t>
            </a:r>
            <a:r>
              <a:rPr lang="de-DE" b="0" dirty="0"/>
              <a:t>(Beispiele)</a:t>
            </a:r>
          </a:p>
          <a:p>
            <a:r>
              <a:rPr lang="de-DE" b="0" dirty="0"/>
              <a:t>	Kyoto-Abkommen zu Klimaschutz 1997</a:t>
            </a:r>
          </a:p>
          <a:p>
            <a:r>
              <a:rPr lang="de-DE" b="0" dirty="0"/>
              <a:t>	Waffenhandelsvertrag 2015</a:t>
            </a:r>
          </a:p>
          <a:p>
            <a:r>
              <a:rPr lang="de-DE" dirty="0"/>
              <a:t>Vertragskündigungen durch USA </a:t>
            </a:r>
            <a:r>
              <a:rPr lang="de-DE" b="0" dirty="0"/>
              <a:t>(Beispiele)</a:t>
            </a:r>
          </a:p>
          <a:p>
            <a:r>
              <a:rPr lang="de-DE" b="0" dirty="0"/>
              <a:t>	Raketenabwehrabkommen 2001</a:t>
            </a:r>
          </a:p>
          <a:p>
            <a:r>
              <a:rPr lang="de-DE" b="0" dirty="0"/>
              <a:t>	Pariser Klimaschutzabkommen 2017</a:t>
            </a:r>
          </a:p>
          <a:p>
            <a:r>
              <a:rPr lang="de-DE" b="0" dirty="0"/>
              <a:t>	NAFTA (North American Free Trade Agreement) 2017</a:t>
            </a:r>
          </a:p>
          <a:p>
            <a:r>
              <a:rPr lang="de-DE" b="0" dirty="0"/>
              <a:t>	Iran-Nuklearabkommen (JCPOA) 2018</a:t>
            </a:r>
          </a:p>
          <a:p>
            <a:r>
              <a:rPr lang="de-DE" b="0" dirty="0"/>
              <a:t>	INF- Vertrag 2018 </a:t>
            </a:r>
          </a:p>
          <a:p>
            <a:r>
              <a:rPr lang="de-DE" dirty="0"/>
              <a:t>Austritt aus Internationalen Organisationen </a:t>
            </a:r>
            <a:r>
              <a:rPr lang="de-DE" b="0" dirty="0"/>
              <a:t>(Beispiele)</a:t>
            </a:r>
          </a:p>
          <a:p>
            <a:r>
              <a:rPr lang="de-DE" b="0" dirty="0"/>
              <a:t>	</a:t>
            </a:r>
            <a:r>
              <a:rPr lang="de-DE" sz="2600" b="0" dirty="0">
                <a:latin typeface="+mn-lt"/>
              </a:rPr>
              <a:t>UNESCO	1985-2003, 2017</a:t>
            </a:r>
          </a:p>
          <a:p>
            <a:pPr lvl="1" indent="0">
              <a:buNone/>
            </a:pPr>
            <a:r>
              <a:rPr lang="de-DE" sz="2600" b="0" dirty="0"/>
              <a:t>	UN-Menschenrechtsrat 2018</a:t>
            </a:r>
          </a:p>
          <a:p>
            <a:pPr marL="342900" indent="-342900">
              <a:buFont typeface="Arial" panose="020B0604020202020204" pitchFamily="34" charset="0"/>
              <a:buChar char="•"/>
            </a:pPr>
            <a:endParaRPr lang="de-DE" b="0" dirty="0"/>
          </a:p>
          <a:p>
            <a:pPr lvl="2"/>
            <a:endParaRPr lang="de-DE" dirty="0"/>
          </a:p>
          <a:p>
            <a:pPr lvl="2"/>
            <a:endParaRPr lang="de-DE" dirty="0"/>
          </a:p>
          <a:p>
            <a:pPr lvl="2"/>
            <a:endParaRPr lang="de-DE" dirty="0"/>
          </a:p>
        </p:txBody>
      </p:sp>
      <p:sp>
        <p:nvSpPr>
          <p:cNvPr id="5" name="Fußzeilenplatzhalter 4"/>
          <p:cNvSpPr>
            <a:spLocks noGrp="1"/>
          </p:cNvSpPr>
          <p:nvPr>
            <p:ph type="ftr" sz="quarter" idx="10"/>
          </p:nvPr>
        </p:nvSpPr>
        <p:spPr/>
        <p:txBody>
          <a:bodyPr/>
          <a:lstStyle/>
          <a:p>
            <a:r>
              <a:rPr lang="de-DE" dirty="0"/>
              <a:t>              </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12</a:t>
            </a:fld>
            <a:endParaRPr lang="de-DE"/>
          </a:p>
        </p:txBody>
      </p:sp>
      <p:pic>
        <p:nvPicPr>
          <p:cNvPr id="10" name="Grafik 9" descr="Ein Bild, das Person, Mann, Schlips, Anzug enthält.&#10;&#10;Mit sehr hoher Zuverlässigkeit generierte Beschreibung">
            <a:extLst>
              <a:ext uri="{FF2B5EF4-FFF2-40B4-BE49-F238E27FC236}">
                <a16:creationId xmlns:a16="http://schemas.microsoft.com/office/drawing/2014/main" id="{8B837054-71F2-48B3-9FA1-1D9B6CEA0D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0110" y="1"/>
            <a:ext cx="3533889" cy="1988840"/>
          </a:xfrm>
          <a:prstGeom prst="rect">
            <a:avLst/>
          </a:prstGeom>
        </p:spPr>
      </p:pic>
    </p:spTree>
    <p:extLst>
      <p:ext uri="{BB962C8B-B14F-4D97-AF65-F5344CB8AC3E}">
        <p14:creationId xmlns:p14="http://schemas.microsoft.com/office/powerpoint/2010/main" val="393559982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blinds(horizontal)">
                                      <p:cBhvr>
                                        <p:cTn id="10" dur="500"/>
                                        <p:tgtEl>
                                          <p:spTgt spid="4">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blinds(horizontal)">
                                      <p:cBhvr>
                                        <p:cTn id="13" dur="500"/>
                                        <p:tgtEl>
                                          <p:spTgt spid="4">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blinds(horizontal)">
                                      <p:cBhvr>
                                        <p:cTn id="16" dur="500"/>
                                        <p:tgtEl>
                                          <p:spTgt spid="4">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blinds(horizontal)">
                                      <p:cBhvr>
                                        <p:cTn id="19" dur="500"/>
                                        <p:tgtEl>
                                          <p:spTgt spid="4">
                                            <p:txEl>
                                              <p:pRg st="5" end="5"/>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blinds(horizontal)">
                                      <p:cBhvr>
                                        <p:cTn id="22" dur="500"/>
                                        <p:tgtEl>
                                          <p:spTgt spid="4">
                                            <p:txEl>
                                              <p:pRg st="6" end="6"/>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blinds(horizontal)">
                                      <p:cBhvr>
                                        <p:cTn id="25" dur="500"/>
                                        <p:tgtEl>
                                          <p:spTgt spid="4">
                                            <p:txEl>
                                              <p:pRg st="7" end="7"/>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blinds(horizontal)">
                                      <p:cBhvr>
                                        <p:cTn id="28" dur="500"/>
                                        <p:tgtEl>
                                          <p:spTgt spid="4">
                                            <p:txEl>
                                              <p:pRg st="8" end="8"/>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blinds(horizontal)">
                                      <p:cBhvr>
                                        <p:cTn id="31" dur="500"/>
                                        <p:tgtEl>
                                          <p:spTgt spid="4">
                                            <p:txEl>
                                              <p:pRg st="9" end="9"/>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4">
                                            <p:txEl>
                                              <p:pRg st="10" end="10"/>
                                            </p:txEl>
                                          </p:spTgt>
                                        </p:tgtEl>
                                        <p:attrNameLst>
                                          <p:attrName>style.visibility</p:attrName>
                                        </p:attrNameLst>
                                      </p:cBhvr>
                                      <p:to>
                                        <p:strVal val="visible"/>
                                      </p:to>
                                    </p:set>
                                    <p:animEffect transition="in" filter="blinds(horizontal)">
                                      <p:cBhvr>
                                        <p:cTn id="34" dur="500"/>
                                        <p:tgtEl>
                                          <p:spTgt spid="4">
                                            <p:txEl>
                                              <p:pRg st="10" end="10"/>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blinds(horizontal)">
                                      <p:cBhvr>
                                        <p:cTn id="37" dur="500"/>
                                        <p:tgtEl>
                                          <p:spTgt spid="4">
                                            <p:txEl>
                                              <p:pRg st="11" end="11"/>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4">
                                            <p:txEl>
                                              <p:pRg st="12" end="12"/>
                                            </p:txEl>
                                          </p:spTgt>
                                        </p:tgtEl>
                                        <p:attrNameLst>
                                          <p:attrName>style.visibility</p:attrName>
                                        </p:attrNameLst>
                                      </p:cBhvr>
                                      <p:to>
                                        <p:strVal val="visible"/>
                                      </p:to>
                                    </p:set>
                                    <p:animEffect transition="in" filter="blinds(horizontal)">
                                      <p:cBhvr>
                                        <p:cTn id="40" dur="500"/>
                                        <p:tgtEl>
                                          <p:spTgt spid="4">
                                            <p:txEl>
                                              <p:pRg st="12" end="12"/>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4">
                                            <p:txEl>
                                              <p:pRg st="13" end="13"/>
                                            </p:txEl>
                                          </p:spTgt>
                                        </p:tgtEl>
                                        <p:attrNameLst>
                                          <p:attrName>style.visibility</p:attrName>
                                        </p:attrNameLst>
                                      </p:cBhvr>
                                      <p:to>
                                        <p:strVal val="visible"/>
                                      </p:to>
                                    </p:set>
                                    <p:animEffect transition="in" filter="blinds(horizontal)">
                                      <p:cBhvr>
                                        <p:cTn id="43"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9144000" cy="720000"/>
          </a:xfrm>
          <a:solidFill>
            <a:schemeClr val="accent2"/>
          </a:solidFill>
        </p:spPr>
        <p:txBody>
          <a:bodyPr/>
          <a:lstStyle/>
          <a:p>
            <a:r>
              <a:rPr lang="de-DE" dirty="0"/>
              <a:t>Diskussionsfrage</a:t>
            </a:r>
          </a:p>
        </p:txBody>
      </p:sp>
      <p:sp>
        <p:nvSpPr>
          <p:cNvPr id="5" name="Fußzeilenplatzhalter 4"/>
          <p:cNvSpPr>
            <a:spLocks noGrp="1"/>
          </p:cNvSpPr>
          <p:nvPr>
            <p:ph type="ftr" sz="quarter" idx="10"/>
          </p:nvPr>
        </p:nvSpPr>
        <p:spPr/>
        <p:txBody>
          <a:bodyPr/>
          <a:lstStyle/>
          <a:p>
            <a:r>
              <a:rPr lang="de-DE" dirty="0"/>
              <a:t> </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13</a:t>
            </a:fld>
            <a:endParaRPr lang="de-DE"/>
          </a:p>
        </p:txBody>
      </p:sp>
      <p:sp>
        <p:nvSpPr>
          <p:cNvPr id="8" name="Inhaltsplatzhalter 7"/>
          <p:cNvSpPr>
            <a:spLocks noGrp="1"/>
          </p:cNvSpPr>
          <p:nvPr>
            <p:ph idx="1"/>
          </p:nvPr>
        </p:nvSpPr>
        <p:spPr>
          <a:xfrm>
            <a:off x="304800" y="4077072"/>
            <a:ext cx="8534400" cy="2095128"/>
          </a:xfrm>
        </p:spPr>
        <p:txBody>
          <a:bodyPr/>
          <a:lstStyle/>
          <a:p>
            <a:endParaRPr lang="de-DE" dirty="0"/>
          </a:p>
          <a:p>
            <a:endParaRPr lang="de-DE" dirty="0"/>
          </a:p>
        </p:txBody>
      </p:sp>
      <p:sp>
        <p:nvSpPr>
          <p:cNvPr id="7" name="Titel 6">
            <a:extLst>
              <a:ext uri="{FF2B5EF4-FFF2-40B4-BE49-F238E27FC236}">
                <a16:creationId xmlns:a16="http://schemas.microsoft.com/office/drawing/2014/main" id="{39B78B26-42FC-4959-980A-FC8BD6655F36}"/>
              </a:ext>
            </a:extLst>
          </p:cNvPr>
          <p:cNvSpPr>
            <a:spLocks noGrp="1"/>
          </p:cNvSpPr>
          <p:nvPr>
            <p:ph type="title"/>
          </p:nvPr>
        </p:nvSpPr>
        <p:spPr>
          <a:xfrm>
            <a:off x="387789" y="3307134"/>
            <a:ext cx="8534400" cy="533400"/>
          </a:xfrm>
        </p:spPr>
        <p:txBody>
          <a:bodyPr>
            <a:normAutofit fontScale="90000"/>
          </a:bodyPr>
          <a:lstStyle/>
          <a:p>
            <a:r>
              <a:rPr lang="de-DE" dirty="0"/>
              <a:t>Wie wirkt sich die Krise liberaler Ordnung auf aktuelle Probleme des Friedens aus?</a:t>
            </a:r>
          </a:p>
        </p:txBody>
      </p:sp>
    </p:spTree>
    <p:extLst>
      <p:ext uri="{BB962C8B-B14F-4D97-AF65-F5344CB8AC3E}">
        <p14:creationId xmlns:p14="http://schemas.microsoft.com/office/powerpoint/2010/main" val="1602091760"/>
      </p:ext>
    </p:extLst>
  </p:cSld>
  <p:clrMapOvr>
    <a:masterClrMapping/>
  </p:clrMapOvr>
  <p:transition>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9144000" cy="720000"/>
          </a:xfrm>
          <a:solidFill>
            <a:schemeClr val="accent2"/>
          </a:solidFill>
        </p:spPr>
        <p:txBody>
          <a:bodyPr/>
          <a:lstStyle/>
          <a:p>
            <a:r>
              <a:rPr lang="de-DE" dirty="0"/>
              <a:t>Kriege in Nahost</a:t>
            </a:r>
          </a:p>
        </p:txBody>
      </p:sp>
      <p:sp>
        <p:nvSpPr>
          <p:cNvPr id="3" name="Titel 2"/>
          <p:cNvSpPr>
            <a:spLocks noGrp="1"/>
          </p:cNvSpPr>
          <p:nvPr>
            <p:ph type="title"/>
          </p:nvPr>
        </p:nvSpPr>
        <p:spPr/>
        <p:txBody>
          <a:bodyPr/>
          <a:lstStyle/>
          <a:p>
            <a:r>
              <a:rPr lang="de-DE" dirty="0"/>
              <a:t> </a:t>
            </a:r>
          </a:p>
        </p:txBody>
      </p:sp>
      <p:sp>
        <p:nvSpPr>
          <p:cNvPr id="4" name="Inhaltsplatzhalter 3"/>
          <p:cNvSpPr>
            <a:spLocks noGrp="1"/>
          </p:cNvSpPr>
          <p:nvPr>
            <p:ph idx="1"/>
          </p:nvPr>
        </p:nvSpPr>
        <p:spPr>
          <a:xfrm>
            <a:off x="3131840" y="3717032"/>
            <a:ext cx="5654080" cy="2592288"/>
          </a:xfrm>
        </p:spPr>
        <p:txBody>
          <a:bodyPr/>
          <a:lstStyle/>
          <a:p>
            <a:endParaRPr lang="de-DE" sz="2400" dirty="0"/>
          </a:p>
          <a:p>
            <a:endParaRPr lang="de-DE" dirty="0"/>
          </a:p>
        </p:txBody>
      </p:sp>
      <p:sp>
        <p:nvSpPr>
          <p:cNvPr id="5" name="Fußzeilenplatzhalter 4"/>
          <p:cNvSpPr>
            <a:spLocks noGrp="1"/>
          </p:cNvSpPr>
          <p:nvPr>
            <p:ph type="ftr" sz="quarter" idx="10"/>
          </p:nvPr>
        </p:nvSpPr>
        <p:spPr/>
        <p:txBody>
          <a:bodyPr/>
          <a:lstStyle/>
          <a:p>
            <a:r>
              <a:rPr lang="de-DE" dirty="0"/>
              <a:t>Quelle: http://www.pcr.uu.se/digitalAssets/595/595102_1type.pdf</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14</a:t>
            </a:fld>
            <a:endParaRPr lang="de-DE"/>
          </a:p>
        </p:txBody>
      </p:sp>
      <p:sp>
        <p:nvSpPr>
          <p:cNvPr id="7" name="Textfeld 6">
            <a:extLst>
              <a:ext uri="{FF2B5EF4-FFF2-40B4-BE49-F238E27FC236}">
                <a16:creationId xmlns:a16="http://schemas.microsoft.com/office/drawing/2014/main" id="{9FB23F55-4001-47C1-B82C-5859C2C83B2C}"/>
              </a:ext>
            </a:extLst>
          </p:cNvPr>
          <p:cNvSpPr txBox="1"/>
          <p:nvPr/>
        </p:nvSpPr>
        <p:spPr>
          <a:xfrm>
            <a:off x="683568" y="1316450"/>
            <a:ext cx="7920880" cy="1323439"/>
          </a:xfrm>
          <a:prstGeom prst="rect">
            <a:avLst/>
          </a:prstGeom>
          <a:noFill/>
        </p:spPr>
        <p:txBody>
          <a:bodyPr wrap="square" rtlCol="0">
            <a:spAutoFit/>
          </a:bodyPr>
          <a:lstStyle/>
          <a:p>
            <a:endParaRPr lang="de-DE" sz="2000" dirty="0">
              <a:latin typeface="+mn-lt"/>
            </a:endParaRPr>
          </a:p>
          <a:p>
            <a:r>
              <a:rPr lang="de-DE" sz="2000">
                <a:latin typeface="+mn-lt"/>
              </a:rPr>
              <a:t>Nahost</a:t>
            </a:r>
          </a:p>
          <a:p>
            <a:endParaRPr lang="de-DE" sz="2000" dirty="0">
              <a:latin typeface="+mn-lt"/>
            </a:endParaRPr>
          </a:p>
          <a:p>
            <a:r>
              <a:rPr lang="de-DE" sz="2000" dirty="0">
                <a:latin typeface="+mn-lt"/>
              </a:rPr>
              <a:t> </a:t>
            </a:r>
          </a:p>
        </p:txBody>
      </p:sp>
      <p:pic>
        <p:nvPicPr>
          <p:cNvPr id="8" name="Grafik 7">
            <a:extLst>
              <a:ext uri="{FF2B5EF4-FFF2-40B4-BE49-F238E27FC236}">
                <a16:creationId xmlns:a16="http://schemas.microsoft.com/office/drawing/2014/main" id="{3428A017-B64D-493A-B3BE-C96766796865}"/>
              </a:ext>
            </a:extLst>
          </p:cNvPr>
          <p:cNvPicPr>
            <a:picLocks noChangeAspect="1"/>
          </p:cNvPicPr>
          <p:nvPr/>
        </p:nvPicPr>
        <p:blipFill>
          <a:blip r:embed="rId2"/>
          <a:stretch>
            <a:fillRect/>
          </a:stretch>
        </p:blipFill>
        <p:spPr>
          <a:xfrm>
            <a:off x="0" y="746414"/>
            <a:ext cx="9144000" cy="6111585"/>
          </a:xfrm>
          <a:prstGeom prst="rect">
            <a:avLst/>
          </a:prstGeom>
        </p:spPr>
      </p:pic>
    </p:spTree>
    <p:extLst>
      <p:ext uri="{BB962C8B-B14F-4D97-AF65-F5344CB8AC3E}">
        <p14:creationId xmlns:p14="http://schemas.microsoft.com/office/powerpoint/2010/main" val="367849037"/>
      </p:ext>
    </p:extLst>
  </p:cSld>
  <p:clrMapOvr>
    <a:masterClrMapping/>
  </p:clrMapOvr>
  <p:transition>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9144000" cy="720000"/>
          </a:xfrm>
          <a:solidFill>
            <a:schemeClr val="accent2"/>
          </a:solidFill>
        </p:spPr>
        <p:txBody>
          <a:bodyPr/>
          <a:lstStyle/>
          <a:p>
            <a:r>
              <a:rPr lang="de-DE" dirty="0"/>
              <a:t>Regionalkonflikte in Europa</a:t>
            </a:r>
          </a:p>
        </p:txBody>
      </p:sp>
      <p:sp>
        <p:nvSpPr>
          <p:cNvPr id="3" name="Titel 2"/>
          <p:cNvSpPr>
            <a:spLocks noGrp="1"/>
          </p:cNvSpPr>
          <p:nvPr>
            <p:ph type="title"/>
          </p:nvPr>
        </p:nvSpPr>
        <p:spPr/>
        <p:txBody>
          <a:bodyPr/>
          <a:lstStyle/>
          <a:p>
            <a:r>
              <a:rPr lang="de-DE" dirty="0"/>
              <a:t> </a:t>
            </a:r>
          </a:p>
        </p:txBody>
      </p:sp>
      <p:sp>
        <p:nvSpPr>
          <p:cNvPr id="4" name="Inhaltsplatzhalter 3"/>
          <p:cNvSpPr>
            <a:spLocks noGrp="1"/>
          </p:cNvSpPr>
          <p:nvPr>
            <p:ph idx="1"/>
          </p:nvPr>
        </p:nvSpPr>
        <p:spPr>
          <a:xfrm>
            <a:off x="3131840" y="3717032"/>
            <a:ext cx="5654080" cy="2592288"/>
          </a:xfrm>
        </p:spPr>
        <p:txBody>
          <a:bodyPr/>
          <a:lstStyle/>
          <a:p>
            <a:endParaRPr lang="de-DE" sz="2400" dirty="0"/>
          </a:p>
          <a:p>
            <a:endParaRPr lang="de-DE" dirty="0"/>
          </a:p>
        </p:txBody>
      </p:sp>
      <p:sp>
        <p:nvSpPr>
          <p:cNvPr id="5" name="Fußzeilenplatzhalter 4"/>
          <p:cNvSpPr>
            <a:spLocks noGrp="1"/>
          </p:cNvSpPr>
          <p:nvPr>
            <p:ph type="ftr" sz="quarter" idx="10"/>
          </p:nvPr>
        </p:nvSpPr>
        <p:spPr/>
        <p:txBody>
          <a:bodyPr/>
          <a:lstStyle/>
          <a:p>
            <a:r>
              <a:rPr lang="de-DE" dirty="0"/>
              <a:t>Quelle: http://www.pcr.uu.se/digitalAssets/595/595102_1type.pdf</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15</a:t>
            </a:fld>
            <a:endParaRPr lang="de-DE"/>
          </a:p>
        </p:txBody>
      </p:sp>
      <p:sp>
        <p:nvSpPr>
          <p:cNvPr id="7" name="Textfeld 6">
            <a:extLst>
              <a:ext uri="{FF2B5EF4-FFF2-40B4-BE49-F238E27FC236}">
                <a16:creationId xmlns:a16="http://schemas.microsoft.com/office/drawing/2014/main" id="{9FB23F55-4001-47C1-B82C-5859C2C83B2C}"/>
              </a:ext>
            </a:extLst>
          </p:cNvPr>
          <p:cNvSpPr txBox="1"/>
          <p:nvPr/>
        </p:nvSpPr>
        <p:spPr>
          <a:xfrm>
            <a:off x="683568" y="1316450"/>
            <a:ext cx="7920880" cy="1323439"/>
          </a:xfrm>
          <a:prstGeom prst="rect">
            <a:avLst/>
          </a:prstGeom>
          <a:noFill/>
        </p:spPr>
        <p:txBody>
          <a:bodyPr wrap="square" rtlCol="0">
            <a:spAutoFit/>
          </a:bodyPr>
          <a:lstStyle/>
          <a:p>
            <a:endParaRPr lang="de-DE" sz="2000" dirty="0">
              <a:latin typeface="+mn-lt"/>
            </a:endParaRPr>
          </a:p>
          <a:p>
            <a:r>
              <a:rPr lang="de-DE" sz="2000">
                <a:latin typeface="+mn-lt"/>
              </a:rPr>
              <a:t>Nahost</a:t>
            </a:r>
          </a:p>
          <a:p>
            <a:endParaRPr lang="de-DE" sz="2000" dirty="0">
              <a:latin typeface="+mn-lt"/>
            </a:endParaRPr>
          </a:p>
          <a:p>
            <a:r>
              <a:rPr lang="de-DE" sz="2000" dirty="0">
                <a:latin typeface="+mn-lt"/>
              </a:rPr>
              <a:t> </a:t>
            </a:r>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10705"/>
            <a:ext cx="9144000" cy="6000027"/>
          </a:xfrm>
          <a:prstGeom prst="rect">
            <a:avLst/>
          </a:prstGeom>
        </p:spPr>
      </p:pic>
    </p:spTree>
    <p:extLst>
      <p:ext uri="{BB962C8B-B14F-4D97-AF65-F5344CB8AC3E}">
        <p14:creationId xmlns:p14="http://schemas.microsoft.com/office/powerpoint/2010/main" val="1134356073"/>
      </p:ext>
    </p:extLst>
  </p:cSld>
  <p:clrMapOvr>
    <a:masterClrMapping/>
  </p:clrMapOvr>
  <p:transition>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solidFill>
            <a:schemeClr val="accent2"/>
          </a:solidFill>
        </p:spPr>
        <p:txBody>
          <a:bodyPr/>
          <a:lstStyle/>
          <a:p>
            <a:r>
              <a:rPr lang="de-DE" dirty="0"/>
              <a:t>Großmachtkonkurrenz</a:t>
            </a:r>
          </a:p>
        </p:txBody>
      </p:sp>
      <p:sp>
        <p:nvSpPr>
          <p:cNvPr id="4" name="Inhaltsplatzhalter 3"/>
          <p:cNvSpPr>
            <a:spLocks noGrp="1"/>
          </p:cNvSpPr>
          <p:nvPr>
            <p:ph idx="1"/>
          </p:nvPr>
        </p:nvSpPr>
        <p:spPr/>
        <p:txBody>
          <a:bodyPr/>
          <a:lstStyle/>
          <a:p>
            <a:pPr marL="3638550" lvl="8" indent="0">
              <a:buNone/>
            </a:pPr>
            <a:endParaRPr lang="de-DE" sz="2400" b="1" dirty="0"/>
          </a:p>
          <a:p>
            <a:pPr marL="3638550" lvl="8" indent="0" algn="ctr">
              <a:buNone/>
            </a:pPr>
            <a:endParaRPr lang="de-DE" sz="2400" b="1" dirty="0"/>
          </a:p>
          <a:p>
            <a:r>
              <a:rPr lang="de-DE" sz="2400" dirty="0"/>
              <a:t>					  </a:t>
            </a:r>
            <a:endParaRPr lang="de-DE" sz="2400" b="0" dirty="0"/>
          </a:p>
          <a:p>
            <a:r>
              <a:rPr lang="de-DE" sz="2400" dirty="0"/>
              <a:t> </a:t>
            </a:r>
            <a:endParaRPr lang="de-DE" sz="2200" dirty="0"/>
          </a:p>
          <a:p>
            <a:endParaRPr lang="de-DE" sz="2400" dirty="0"/>
          </a:p>
          <a:p>
            <a:pPr>
              <a:buFont typeface="Arial" pitchFamily="34" charset="0"/>
              <a:buChar char="•"/>
            </a:pPr>
            <a:endParaRPr lang="de-DE" sz="2400" dirty="0"/>
          </a:p>
          <a:p>
            <a:endParaRPr lang="de-DE" dirty="0"/>
          </a:p>
          <a:p>
            <a:endParaRPr lang="de-DE" dirty="0"/>
          </a:p>
        </p:txBody>
      </p:sp>
      <p:sp>
        <p:nvSpPr>
          <p:cNvPr id="5" name="Fußzeilenplatzhalter 4"/>
          <p:cNvSpPr>
            <a:spLocks noGrp="1"/>
          </p:cNvSpPr>
          <p:nvPr>
            <p:ph type="ftr" sz="quarter" idx="10"/>
          </p:nvPr>
        </p:nvSpPr>
        <p:spPr>
          <a:xfrm>
            <a:off x="2267744" y="6408738"/>
            <a:ext cx="5526256" cy="468000"/>
          </a:xfrm>
        </p:spPr>
        <p:txBody>
          <a:bodyPr/>
          <a:lstStyle/>
          <a:p>
            <a:r>
              <a:rPr lang="de-DE" dirty="0"/>
              <a:t> 		    Quellen:  SIPRI,</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16</a:t>
            </a:fld>
            <a:endParaRPr lang="de-DE"/>
          </a:p>
        </p:txBody>
      </p:sp>
      <p:sp>
        <p:nvSpPr>
          <p:cNvPr id="12" name="Textfeld 11"/>
          <p:cNvSpPr txBox="1"/>
          <p:nvPr/>
        </p:nvSpPr>
        <p:spPr>
          <a:xfrm>
            <a:off x="3995936" y="5517232"/>
            <a:ext cx="1080120" cy="338554"/>
          </a:xfrm>
          <a:prstGeom prst="rect">
            <a:avLst/>
          </a:prstGeom>
          <a:noFill/>
        </p:spPr>
        <p:txBody>
          <a:bodyPr wrap="square" rtlCol="0">
            <a:spAutoFit/>
          </a:bodyPr>
          <a:lstStyle/>
          <a:p>
            <a:r>
              <a:rPr lang="de-DE" sz="1600" dirty="0">
                <a:latin typeface="+mn-lt"/>
              </a:rPr>
              <a:t> </a:t>
            </a:r>
          </a:p>
        </p:txBody>
      </p:sp>
      <p:sp>
        <p:nvSpPr>
          <p:cNvPr id="13" name="Textfeld 12"/>
          <p:cNvSpPr txBox="1"/>
          <p:nvPr/>
        </p:nvSpPr>
        <p:spPr>
          <a:xfrm>
            <a:off x="5292080" y="5517232"/>
            <a:ext cx="1296144" cy="338554"/>
          </a:xfrm>
          <a:prstGeom prst="rect">
            <a:avLst/>
          </a:prstGeom>
          <a:noFill/>
        </p:spPr>
        <p:txBody>
          <a:bodyPr wrap="square" rtlCol="0">
            <a:spAutoFit/>
          </a:bodyPr>
          <a:lstStyle/>
          <a:p>
            <a:r>
              <a:rPr lang="de-DE" sz="1600" dirty="0">
                <a:latin typeface="+mn-lt"/>
              </a:rPr>
              <a:t> </a:t>
            </a:r>
          </a:p>
        </p:txBody>
      </p:sp>
      <p:sp>
        <p:nvSpPr>
          <p:cNvPr id="14" name="Textfeld 13"/>
          <p:cNvSpPr txBox="1"/>
          <p:nvPr/>
        </p:nvSpPr>
        <p:spPr>
          <a:xfrm>
            <a:off x="7567825" y="5517232"/>
            <a:ext cx="311304" cy="338554"/>
          </a:xfrm>
          <a:prstGeom prst="rect">
            <a:avLst/>
          </a:prstGeom>
          <a:noFill/>
        </p:spPr>
        <p:txBody>
          <a:bodyPr wrap="none" rtlCol="0">
            <a:spAutoFit/>
          </a:bodyPr>
          <a:lstStyle/>
          <a:p>
            <a:r>
              <a:rPr lang="de-DE" sz="1600" dirty="0">
                <a:latin typeface="+mn-lt"/>
              </a:rPr>
              <a:t> s</a:t>
            </a:r>
          </a:p>
        </p:txBody>
      </p:sp>
      <p:pic>
        <p:nvPicPr>
          <p:cNvPr id="8" name="Grafik 7">
            <a:extLst>
              <a:ext uri="{FF2B5EF4-FFF2-40B4-BE49-F238E27FC236}">
                <a16:creationId xmlns:a16="http://schemas.microsoft.com/office/drawing/2014/main" id="{AC307CA1-1D4F-4A62-AA76-53A72A4922FA}"/>
              </a:ext>
            </a:extLst>
          </p:cNvPr>
          <p:cNvPicPr>
            <a:picLocks noChangeAspect="1"/>
          </p:cNvPicPr>
          <p:nvPr/>
        </p:nvPicPr>
        <p:blipFill>
          <a:blip r:embed="rId2"/>
          <a:stretch>
            <a:fillRect/>
          </a:stretch>
        </p:blipFill>
        <p:spPr>
          <a:xfrm>
            <a:off x="-139542" y="2410034"/>
            <a:ext cx="7933542" cy="4467949"/>
          </a:xfrm>
          <a:prstGeom prst="rect">
            <a:avLst/>
          </a:prstGeom>
        </p:spPr>
      </p:pic>
      <p:pic>
        <p:nvPicPr>
          <p:cNvPr id="10" name="Grafik 9">
            <a:extLst>
              <a:ext uri="{FF2B5EF4-FFF2-40B4-BE49-F238E27FC236}">
                <a16:creationId xmlns:a16="http://schemas.microsoft.com/office/drawing/2014/main" id="{9FC7DCD5-5277-406F-9C73-1D077D82552A}"/>
              </a:ext>
            </a:extLst>
          </p:cNvPr>
          <p:cNvPicPr>
            <a:picLocks noChangeAspect="1"/>
          </p:cNvPicPr>
          <p:nvPr/>
        </p:nvPicPr>
        <p:blipFill>
          <a:blip r:embed="rId3"/>
          <a:stretch>
            <a:fillRect/>
          </a:stretch>
        </p:blipFill>
        <p:spPr>
          <a:xfrm>
            <a:off x="5580112" y="-18161"/>
            <a:ext cx="3563888" cy="3193484"/>
          </a:xfrm>
          <a:prstGeom prst="rect">
            <a:avLst/>
          </a:prstGeom>
        </p:spPr>
      </p:pic>
      <p:sp>
        <p:nvSpPr>
          <p:cNvPr id="3" name="Rechteck 2">
            <a:extLst>
              <a:ext uri="{FF2B5EF4-FFF2-40B4-BE49-F238E27FC236}">
                <a16:creationId xmlns:a16="http://schemas.microsoft.com/office/drawing/2014/main" id="{7045A61A-EA6E-42B3-BF12-81AE6FA2FBC3}"/>
              </a:ext>
            </a:extLst>
          </p:cNvPr>
          <p:cNvSpPr/>
          <p:nvPr/>
        </p:nvSpPr>
        <p:spPr>
          <a:xfrm>
            <a:off x="1835696" y="2744792"/>
            <a:ext cx="4572000" cy="830997"/>
          </a:xfrm>
          <a:prstGeom prst="rect">
            <a:avLst/>
          </a:prstGeom>
        </p:spPr>
        <p:txBody>
          <a:bodyPr>
            <a:spAutoFit/>
          </a:bodyPr>
          <a:lstStyle/>
          <a:p>
            <a:r>
              <a:rPr lang="de-DE" dirty="0"/>
              <a:t>Militärausgaben 1988-2017, </a:t>
            </a:r>
            <a:r>
              <a:rPr lang="de-DE" dirty="0" err="1"/>
              <a:t>Mrd</a:t>
            </a:r>
            <a:r>
              <a:rPr lang="de-DE" dirty="0"/>
              <a:t> US $</a:t>
            </a:r>
          </a:p>
        </p:txBody>
      </p:sp>
    </p:spTree>
    <p:extLst>
      <p:ext uri="{BB962C8B-B14F-4D97-AF65-F5344CB8AC3E}">
        <p14:creationId xmlns:p14="http://schemas.microsoft.com/office/powerpoint/2010/main" val="414308774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anim calcmode="lin" valueType="num">
                                      <p:cBhvr additive="base">
                                        <p:cTn id="13"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anim calcmode="lin" valueType="num">
                                      <p:cBhvr additive="base">
                                        <p:cTn id="1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solidFill>
            <a:schemeClr val="accent2"/>
          </a:solidFill>
        </p:spPr>
        <p:txBody>
          <a:bodyPr/>
          <a:lstStyle/>
          <a:p>
            <a:r>
              <a:rPr lang="de-DE" dirty="0"/>
              <a:t>Klimawandel</a:t>
            </a:r>
          </a:p>
        </p:txBody>
      </p:sp>
      <p:sp>
        <p:nvSpPr>
          <p:cNvPr id="3" name="Titel 2"/>
          <p:cNvSpPr>
            <a:spLocks noGrp="1"/>
          </p:cNvSpPr>
          <p:nvPr>
            <p:ph type="title"/>
          </p:nvPr>
        </p:nvSpPr>
        <p:spPr/>
        <p:txBody>
          <a:bodyPr/>
          <a:lstStyle/>
          <a:p>
            <a:endParaRPr lang="de-DE"/>
          </a:p>
        </p:txBody>
      </p:sp>
      <p:sp>
        <p:nvSpPr>
          <p:cNvPr id="4" name="Inhaltsplatzhalter 3"/>
          <p:cNvSpPr>
            <a:spLocks noGrp="1"/>
          </p:cNvSpPr>
          <p:nvPr>
            <p:ph idx="1"/>
          </p:nvPr>
        </p:nvSpPr>
        <p:spPr>
          <a:xfrm>
            <a:off x="304800" y="764704"/>
            <a:ext cx="8534400" cy="5407496"/>
          </a:xfrm>
        </p:spPr>
        <p:txBody>
          <a:bodyPr/>
          <a:lstStyle/>
          <a:p>
            <a:endParaRPr lang="de-DE" dirty="0"/>
          </a:p>
          <a:p>
            <a:pPr lvl="2"/>
            <a:endParaRPr lang="de-DE" dirty="0"/>
          </a:p>
          <a:p>
            <a:pPr lvl="2"/>
            <a:endParaRPr lang="de-DE" dirty="0"/>
          </a:p>
          <a:p>
            <a:pPr lvl="2"/>
            <a:endParaRPr lang="de-DE" dirty="0"/>
          </a:p>
          <a:p>
            <a:pPr lvl="2"/>
            <a:endParaRPr lang="de-DE" dirty="0"/>
          </a:p>
        </p:txBody>
      </p:sp>
      <p:sp>
        <p:nvSpPr>
          <p:cNvPr id="5" name="Fußzeilenplatzhalter 4"/>
          <p:cNvSpPr>
            <a:spLocks noGrp="1"/>
          </p:cNvSpPr>
          <p:nvPr>
            <p:ph type="ftr" sz="quarter" idx="10"/>
          </p:nvPr>
        </p:nvSpPr>
        <p:spPr/>
        <p:txBody>
          <a:bodyPr/>
          <a:lstStyle/>
          <a:p>
            <a:r>
              <a:rPr lang="de-DE" dirty="0"/>
              <a:t>IPCC, 5th Assessment Report 2014</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17</a:t>
            </a:fld>
            <a:endParaRPr lang="de-DE"/>
          </a:p>
        </p:txBody>
      </p:sp>
      <p:pic>
        <p:nvPicPr>
          <p:cNvPr id="10" name="Grafik 9">
            <a:extLst>
              <a:ext uri="{FF2B5EF4-FFF2-40B4-BE49-F238E27FC236}">
                <a16:creationId xmlns:a16="http://schemas.microsoft.com/office/drawing/2014/main" id="{B7941F58-8C46-4F2A-9984-6796B3530F46}"/>
              </a:ext>
            </a:extLst>
          </p:cNvPr>
          <p:cNvPicPr>
            <a:picLocks noChangeAspect="1"/>
          </p:cNvPicPr>
          <p:nvPr/>
        </p:nvPicPr>
        <p:blipFill>
          <a:blip r:embed="rId3" cstate="print"/>
          <a:stretch>
            <a:fillRect/>
          </a:stretch>
        </p:blipFill>
        <p:spPr>
          <a:xfrm>
            <a:off x="2255518" y="39452"/>
            <a:ext cx="6888482" cy="6858000"/>
          </a:xfrm>
          <a:prstGeom prst="rect">
            <a:avLst/>
          </a:prstGeom>
        </p:spPr>
      </p:pic>
    </p:spTree>
    <p:extLst>
      <p:ext uri="{BB962C8B-B14F-4D97-AF65-F5344CB8AC3E}">
        <p14:creationId xmlns:p14="http://schemas.microsoft.com/office/powerpoint/2010/main" val="2333428587"/>
      </p:ext>
    </p:extLst>
  </p:cSld>
  <p:clrMapOvr>
    <a:masterClrMapping/>
  </p:clrMapOvr>
  <p:transition>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9144000" cy="720000"/>
          </a:xfrm>
          <a:solidFill>
            <a:schemeClr val="accent2"/>
          </a:solidFill>
        </p:spPr>
        <p:txBody>
          <a:bodyPr/>
          <a:lstStyle/>
          <a:p>
            <a:r>
              <a:rPr lang="de-DE" dirty="0"/>
              <a:t>Flucht</a:t>
            </a:r>
          </a:p>
        </p:txBody>
      </p:sp>
      <p:sp>
        <p:nvSpPr>
          <p:cNvPr id="3" name="Titel 2"/>
          <p:cNvSpPr>
            <a:spLocks noGrp="1"/>
          </p:cNvSpPr>
          <p:nvPr>
            <p:ph type="title"/>
          </p:nvPr>
        </p:nvSpPr>
        <p:spPr>
          <a:xfrm>
            <a:off x="609600" y="3462772"/>
            <a:ext cx="8534400" cy="533400"/>
          </a:xfrm>
        </p:spPr>
        <p:txBody>
          <a:bodyPr/>
          <a:lstStyle/>
          <a:p>
            <a:r>
              <a:rPr lang="de-DE" dirty="0"/>
              <a:t>Danke für </a:t>
            </a:r>
            <a:r>
              <a:rPr lang="de-DE"/>
              <a:t>Ihre Aufmerksamkeit</a:t>
            </a:r>
            <a:endParaRPr lang="de-DE" dirty="0"/>
          </a:p>
        </p:txBody>
      </p:sp>
      <p:sp>
        <p:nvSpPr>
          <p:cNvPr id="5" name="Fußzeilenplatzhalter 4"/>
          <p:cNvSpPr>
            <a:spLocks noGrp="1"/>
          </p:cNvSpPr>
          <p:nvPr>
            <p:ph type="ftr" sz="quarter" idx="10"/>
          </p:nvPr>
        </p:nvSpPr>
        <p:spPr/>
        <p:txBody>
          <a:bodyPr/>
          <a:lstStyle/>
          <a:p>
            <a:endParaRPr lang="de-DE" dirty="0"/>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18</a:t>
            </a:fld>
            <a:endParaRPr lang="de-DE"/>
          </a:p>
        </p:txBody>
      </p:sp>
      <p:pic>
        <p:nvPicPr>
          <p:cNvPr id="4" name="Grafik 3">
            <a:extLst>
              <a:ext uri="{FF2B5EF4-FFF2-40B4-BE49-F238E27FC236}">
                <a16:creationId xmlns:a16="http://schemas.microsoft.com/office/drawing/2014/main" id="{D1BE2B6F-A2E8-4AA7-8075-DD5606963BD2}"/>
              </a:ext>
            </a:extLst>
          </p:cNvPr>
          <p:cNvPicPr>
            <a:picLocks noChangeAspect="1"/>
          </p:cNvPicPr>
          <p:nvPr/>
        </p:nvPicPr>
        <p:blipFill>
          <a:blip r:embed="rId3"/>
          <a:stretch>
            <a:fillRect/>
          </a:stretch>
        </p:blipFill>
        <p:spPr>
          <a:xfrm>
            <a:off x="0" y="659307"/>
            <a:ext cx="9144000" cy="5539385"/>
          </a:xfrm>
          <a:prstGeom prst="rect">
            <a:avLst/>
          </a:prstGeom>
        </p:spPr>
      </p:pic>
    </p:spTree>
    <p:extLst>
      <p:ext uri="{BB962C8B-B14F-4D97-AF65-F5344CB8AC3E}">
        <p14:creationId xmlns:p14="http://schemas.microsoft.com/office/powerpoint/2010/main" val="2095312008"/>
      </p:ext>
    </p:extLst>
  </p:cSld>
  <p:clrMapOvr>
    <a:masterClrMapping/>
  </p:clrMapOvr>
  <p:transition>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9144000" cy="720000"/>
          </a:xfrm>
          <a:solidFill>
            <a:schemeClr val="accent2"/>
          </a:solidFill>
        </p:spPr>
        <p:txBody>
          <a:bodyPr/>
          <a:lstStyle/>
          <a:p>
            <a:r>
              <a:rPr lang="de-DE" dirty="0"/>
              <a:t>Wirtschaftliche Ungleichheit</a:t>
            </a:r>
          </a:p>
        </p:txBody>
      </p:sp>
      <p:sp>
        <p:nvSpPr>
          <p:cNvPr id="3" name="Titel 2"/>
          <p:cNvSpPr>
            <a:spLocks noGrp="1"/>
          </p:cNvSpPr>
          <p:nvPr>
            <p:ph type="title"/>
          </p:nvPr>
        </p:nvSpPr>
        <p:spPr/>
        <p:txBody>
          <a:bodyPr/>
          <a:lstStyle/>
          <a:p>
            <a:endParaRPr lang="de-DE" dirty="0"/>
          </a:p>
        </p:txBody>
      </p:sp>
      <p:sp>
        <p:nvSpPr>
          <p:cNvPr id="4" name="Inhaltsplatzhalter 3"/>
          <p:cNvSpPr>
            <a:spLocks noGrp="1"/>
          </p:cNvSpPr>
          <p:nvPr>
            <p:ph idx="1"/>
          </p:nvPr>
        </p:nvSpPr>
        <p:spPr>
          <a:xfrm>
            <a:off x="304800" y="764704"/>
            <a:ext cx="8534400" cy="5407496"/>
          </a:xfrm>
        </p:spPr>
        <p:txBody>
          <a:bodyPr/>
          <a:lstStyle/>
          <a:p>
            <a:pPr marL="342900" indent="-342900">
              <a:buFont typeface="Arial" panose="020B0604020202020204" pitchFamily="34" charset="0"/>
              <a:buChar char="•"/>
            </a:pPr>
            <a:r>
              <a:rPr lang="de-DE" dirty="0"/>
              <a:t> </a:t>
            </a:r>
            <a:r>
              <a:rPr lang="de-DE" b="0" dirty="0"/>
              <a:t> </a:t>
            </a:r>
          </a:p>
          <a:p>
            <a:pPr marL="342900" indent="-342900">
              <a:buFont typeface="Arial" panose="020B0604020202020204" pitchFamily="34" charset="0"/>
              <a:buChar char="•"/>
            </a:pPr>
            <a:endParaRPr lang="de-DE" b="0" dirty="0"/>
          </a:p>
          <a:p>
            <a:pPr marL="342900" indent="-342900">
              <a:buFont typeface="Arial" panose="020B0604020202020204" pitchFamily="34" charset="0"/>
              <a:buChar char="•"/>
            </a:pPr>
            <a:endParaRPr lang="de-DE" b="0" dirty="0"/>
          </a:p>
          <a:p>
            <a:pPr lvl="2"/>
            <a:endParaRPr lang="de-DE" dirty="0"/>
          </a:p>
          <a:p>
            <a:pPr lvl="2"/>
            <a:endParaRPr lang="de-DE" dirty="0"/>
          </a:p>
          <a:p>
            <a:pPr lvl="2"/>
            <a:endParaRPr lang="de-DE" dirty="0"/>
          </a:p>
        </p:txBody>
      </p:sp>
      <p:sp>
        <p:nvSpPr>
          <p:cNvPr id="5" name="Fußzeilenplatzhalter 4"/>
          <p:cNvSpPr>
            <a:spLocks noGrp="1"/>
          </p:cNvSpPr>
          <p:nvPr>
            <p:ph type="ftr" sz="quarter" idx="10"/>
          </p:nvPr>
        </p:nvSpPr>
        <p:spPr/>
        <p:txBody>
          <a:bodyPr/>
          <a:lstStyle/>
          <a:p>
            <a:r>
              <a:rPr lang="de-DE" dirty="0"/>
              <a:t>              </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19</a:t>
            </a:fld>
            <a:endParaRPr lang="de-DE"/>
          </a:p>
        </p:txBody>
      </p:sp>
      <p:pic>
        <p:nvPicPr>
          <p:cNvPr id="5122" name="Picture 2"/>
          <p:cNvPicPr>
            <a:picLocks noChangeAspect="1" noChangeArrowheads="1"/>
          </p:cNvPicPr>
          <p:nvPr/>
        </p:nvPicPr>
        <p:blipFill>
          <a:blip r:embed="rId2" cstate="print"/>
          <a:srcRect/>
          <a:stretch>
            <a:fillRect/>
          </a:stretch>
        </p:blipFill>
        <p:spPr bwMode="auto">
          <a:xfrm>
            <a:off x="11534" y="764704"/>
            <a:ext cx="9286041" cy="6112035"/>
          </a:xfrm>
          <a:prstGeom prst="rect">
            <a:avLst/>
          </a:prstGeom>
          <a:solidFill>
            <a:schemeClr val="accent2"/>
          </a:solidFill>
          <a:ln w="9525">
            <a:solidFill>
              <a:schemeClr val="tx1"/>
            </a:solidFill>
            <a:miter lim="800000"/>
            <a:headEnd/>
            <a:tailEnd/>
          </a:ln>
        </p:spPr>
      </p:pic>
    </p:spTree>
    <p:extLst>
      <p:ext uri="{BB962C8B-B14F-4D97-AF65-F5344CB8AC3E}">
        <p14:creationId xmlns:p14="http://schemas.microsoft.com/office/powerpoint/2010/main" val="168935326"/>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solidFill>
            <a:schemeClr val="accent2"/>
          </a:solidFill>
        </p:spPr>
        <p:txBody>
          <a:bodyPr/>
          <a:lstStyle/>
          <a:p>
            <a:r>
              <a:rPr lang="de-DE" dirty="0"/>
              <a:t>Veränderung der globalen Machtarchitektur</a:t>
            </a:r>
          </a:p>
        </p:txBody>
      </p:sp>
      <p:sp>
        <p:nvSpPr>
          <p:cNvPr id="3" name="Titel 2"/>
          <p:cNvSpPr>
            <a:spLocks noGrp="1"/>
          </p:cNvSpPr>
          <p:nvPr>
            <p:ph type="title"/>
          </p:nvPr>
        </p:nvSpPr>
        <p:spPr/>
        <p:txBody>
          <a:bodyPr/>
          <a:lstStyle/>
          <a:p>
            <a:endParaRPr lang="de-DE" dirty="0"/>
          </a:p>
        </p:txBody>
      </p:sp>
      <p:sp>
        <p:nvSpPr>
          <p:cNvPr id="4" name="Inhaltsplatzhalter 3"/>
          <p:cNvSpPr>
            <a:spLocks noGrp="1"/>
          </p:cNvSpPr>
          <p:nvPr>
            <p:ph idx="1"/>
          </p:nvPr>
        </p:nvSpPr>
        <p:spPr/>
        <p:txBody>
          <a:bodyPr/>
          <a:lstStyle/>
          <a:p>
            <a:pPr marL="3638550" lvl="8" indent="0">
              <a:buNone/>
            </a:pPr>
            <a:endParaRPr lang="de-DE" sz="2400" b="1" dirty="0"/>
          </a:p>
          <a:p>
            <a:pPr marL="3638550" lvl="8" indent="0" algn="ctr">
              <a:buNone/>
            </a:pPr>
            <a:endParaRPr lang="de-DE" sz="2400" b="1" dirty="0"/>
          </a:p>
          <a:p>
            <a:r>
              <a:rPr lang="de-DE" sz="2400" dirty="0"/>
              <a:t>					  </a:t>
            </a:r>
            <a:endParaRPr lang="de-DE" sz="2400" b="0" dirty="0"/>
          </a:p>
          <a:p>
            <a:r>
              <a:rPr lang="de-DE" sz="2400" dirty="0"/>
              <a:t> </a:t>
            </a:r>
            <a:endParaRPr lang="de-DE" sz="2200" dirty="0"/>
          </a:p>
          <a:p>
            <a:endParaRPr lang="de-DE" sz="2400" dirty="0"/>
          </a:p>
          <a:p>
            <a:pPr>
              <a:buFont typeface="Arial" pitchFamily="34" charset="0"/>
              <a:buChar char="•"/>
            </a:pPr>
            <a:endParaRPr lang="de-DE" sz="2400" dirty="0"/>
          </a:p>
          <a:p>
            <a:endParaRPr lang="de-DE" dirty="0"/>
          </a:p>
          <a:p>
            <a:endParaRPr lang="de-DE" dirty="0"/>
          </a:p>
        </p:txBody>
      </p:sp>
      <p:sp>
        <p:nvSpPr>
          <p:cNvPr id="5" name="Fußzeilenplatzhalter 4"/>
          <p:cNvSpPr>
            <a:spLocks noGrp="1"/>
          </p:cNvSpPr>
          <p:nvPr>
            <p:ph type="ftr" sz="quarter" idx="10"/>
          </p:nvPr>
        </p:nvSpPr>
        <p:spPr/>
        <p:txBody>
          <a:bodyPr/>
          <a:lstStyle/>
          <a:p>
            <a:r>
              <a:rPr lang="de-DE" dirty="0"/>
              <a:t> </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20</a:t>
            </a:fld>
            <a:endParaRPr lang="de-DE"/>
          </a:p>
        </p:txBody>
      </p:sp>
      <p:sp>
        <p:nvSpPr>
          <p:cNvPr id="12" name="Textfeld 11"/>
          <p:cNvSpPr txBox="1"/>
          <p:nvPr/>
        </p:nvSpPr>
        <p:spPr>
          <a:xfrm>
            <a:off x="3995936" y="5517232"/>
            <a:ext cx="1080120" cy="338554"/>
          </a:xfrm>
          <a:prstGeom prst="rect">
            <a:avLst/>
          </a:prstGeom>
          <a:noFill/>
        </p:spPr>
        <p:txBody>
          <a:bodyPr wrap="square" rtlCol="0">
            <a:spAutoFit/>
          </a:bodyPr>
          <a:lstStyle/>
          <a:p>
            <a:r>
              <a:rPr lang="de-DE" sz="1600" dirty="0">
                <a:latin typeface="+mn-lt"/>
              </a:rPr>
              <a:t> </a:t>
            </a:r>
          </a:p>
        </p:txBody>
      </p:sp>
      <p:sp>
        <p:nvSpPr>
          <p:cNvPr id="13" name="Textfeld 12"/>
          <p:cNvSpPr txBox="1"/>
          <p:nvPr/>
        </p:nvSpPr>
        <p:spPr>
          <a:xfrm>
            <a:off x="5292080" y="5517232"/>
            <a:ext cx="1296144" cy="338554"/>
          </a:xfrm>
          <a:prstGeom prst="rect">
            <a:avLst/>
          </a:prstGeom>
          <a:noFill/>
        </p:spPr>
        <p:txBody>
          <a:bodyPr wrap="square" rtlCol="0">
            <a:spAutoFit/>
          </a:bodyPr>
          <a:lstStyle/>
          <a:p>
            <a:r>
              <a:rPr lang="de-DE" sz="1600" dirty="0">
                <a:latin typeface="+mn-lt"/>
              </a:rPr>
              <a:t> </a:t>
            </a:r>
          </a:p>
        </p:txBody>
      </p:sp>
      <p:sp>
        <p:nvSpPr>
          <p:cNvPr id="14" name="Textfeld 13"/>
          <p:cNvSpPr txBox="1"/>
          <p:nvPr/>
        </p:nvSpPr>
        <p:spPr>
          <a:xfrm>
            <a:off x="7567825" y="5517232"/>
            <a:ext cx="311304" cy="338554"/>
          </a:xfrm>
          <a:prstGeom prst="rect">
            <a:avLst/>
          </a:prstGeom>
          <a:noFill/>
        </p:spPr>
        <p:txBody>
          <a:bodyPr wrap="none" rtlCol="0">
            <a:spAutoFit/>
          </a:bodyPr>
          <a:lstStyle/>
          <a:p>
            <a:r>
              <a:rPr lang="de-DE" sz="1600" dirty="0">
                <a:latin typeface="+mn-lt"/>
              </a:rPr>
              <a:t> s</a:t>
            </a:r>
          </a:p>
        </p:txBody>
      </p:sp>
      <p:pic>
        <p:nvPicPr>
          <p:cNvPr id="15" name="Picture 2"/>
          <p:cNvPicPr>
            <a:picLocks noChangeAspect="1" noChangeArrowheads="1"/>
          </p:cNvPicPr>
          <p:nvPr/>
        </p:nvPicPr>
        <p:blipFill>
          <a:blip r:embed="rId2" cstate="print"/>
          <a:srcRect/>
          <a:stretch>
            <a:fillRect/>
          </a:stretch>
        </p:blipFill>
        <p:spPr bwMode="auto">
          <a:xfrm>
            <a:off x="5679439" y="870953"/>
            <a:ext cx="3165985" cy="1978741"/>
          </a:xfrm>
          <a:prstGeom prst="rect">
            <a:avLst/>
          </a:prstGeom>
          <a:noFill/>
          <a:ln w="9525">
            <a:noFill/>
            <a:miter lim="800000"/>
            <a:headEnd/>
            <a:tailEnd/>
          </a:ln>
          <a:effectLst/>
        </p:spPr>
      </p:pic>
      <p:pic>
        <p:nvPicPr>
          <p:cNvPr id="16" name="Picture 2" descr="http://a6.typepad.com/6a01a3fa9eecfd970b01b7c74e00c6970b-p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92696"/>
            <a:ext cx="5436096" cy="390356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p:cNvPicPr>
            <a:picLocks noChangeAspect="1" noChangeArrowheads="1"/>
          </p:cNvPicPr>
          <p:nvPr/>
        </p:nvPicPr>
        <p:blipFill>
          <a:blip r:embed="rId4" cstate="print"/>
          <a:srcRect/>
          <a:stretch>
            <a:fillRect/>
          </a:stretch>
        </p:blipFill>
        <p:spPr bwMode="auto">
          <a:xfrm>
            <a:off x="4572001" y="4519303"/>
            <a:ext cx="4572000" cy="2338697"/>
          </a:xfrm>
          <a:prstGeom prst="rect">
            <a:avLst/>
          </a:prstGeom>
          <a:noFill/>
          <a:ln w="9525">
            <a:noFill/>
            <a:miter lim="800000"/>
            <a:headEnd/>
            <a:tailEnd/>
          </a:ln>
          <a:effectLst/>
        </p:spPr>
      </p:pic>
    </p:spTree>
    <p:extLst>
      <p:ext uri="{BB962C8B-B14F-4D97-AF65-F5344CB8AC3E}">
        <p14:creationId xmlns:p14="http://schemas.microsoft.com/office/powerpoint/2010/main" val="428834960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anim calcmode="lin" valueType="num">
                                      <p:cBhvr additive="base">
                                        <p:cTn id="13"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anim calcmode="lin" valueType="num">
                                      <p:cBhvr additive="base">
                                        <p:cTn id="1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p:txBody>
          <a:bodyPr/>
          <a:lstStyle/>
          <a:p>
            <a:r>
              <a:rPr lang="de-DE" dirty="0"/>
              <a:t>SDGs</a:t>
            </a:r>
          </a:p>
        </p:txBody>
      </p:sp>
      <p:sp>
        <p:nvSpPr>
          <p:cNvPr id="3" name="Titel 2"/>
          <p:cNvSpPr>
            <a:spLocks noGrp="1"/>
          </p:cNvSpPr>
          <p:nvPr>
            <p:ph type="title"/>
          </p:nvPr>
        </p:nvSpPr>
        <p:spPr/>
        <p:txBody>
          <a:bodyPr/>
          <a:lstStyle/>
          <a:p>
            <a:endParaRPr lang="de-DE" dirty="0"/>
          </a:p>
        </p:txBody>
      </p:sp>
      <p:sp>
        <p:nvSpPr>
          <p:cNvPr id="5" name="Fußzeilenplatzhalter 4"/>
          <p:cNvSpPr>
            <a:spLocks noGrp="1"/>
          </p:cNvSpPr>
          <p:nvPr>
            <p:ph type="ftr" sz="quarter" idx="10"/>
          </p:nvPr>
        </p:nvSpPr>
        <p:spPr>
          <a:xfrm>
            <a:off x="0" y="6408738"/>
            <a:ext cx="8748464" cy="468000"/>
          </a:xfrm>
        </p:spPr>
        <p:txBody>
          <a:bodyPr/>
          <a:lstStyle/>
          <a:p>
            <a:r>
              <a:rPr lang="de-DE" dirty="0"/>
              <a:t>			</a:t>
            </a:r>
            <a:endParaRPr lang="de-DE" sz="1800" dirty="0"/>
          </a:p>
          <a:p>
            <a:r>
              <a:rPr lang="de-DE" dirty="0"/>
              <a:t>						</a:t>
            </a:r>
          </a:p>
        </p:txBody>
      </p:sp>
      <p:sp>
        <p:nvSpPr>
          <p:cNvPr id="6" name="Foliennummernplatzhalter 5"/>
          <p:cNvSpPr>
            <a:spLocks noGrp="1"/>
          </p:cNvSpPr>
          <p:nvPr>
            <p:ph type="sldNum" sz="quarter" idx="11"/>
          </p:nvPr>
        </p:nvSpPr>
        <p:spPr/>
        <p:txBody>
          <a:bodyPr/>
          <a:lstStyle/>
          <a:p>
            <a:r>
              <a:rPr lang="de-DE" dirty="0"/>
              <a:t>Seite </a:t>
            </a:r>
            <a:fld id="{C89BC9A5-0634-4E5F-9108-03CE172B5DA1}" type="slidenum">
              <a:rPr lang="de-DE" smtClean="0"/>
              <a:pPr/>
              <a:t>21</a:t>
            </a:fld>
            <a:endParaRPr lang="de-DE" dirty="0"/>
          </a:p>
        </p:txBody>
      </p:sp>
      <p:pic>
        <p:nvPicPr>
          <p:cNvPr id="9" name="Picture 6" descr="http://www.uky.edu/~tmute2/GEI-Web/GEI_2010_lectures/GEI-demographic-trans_files/image00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789040"/>
            <a:ext cx="4388761" cy="2540316"/>
          </a:xfrm>
          <a:prstGeom prst="rect">
            <a:avLst/>
          </a:prstGeom>
          <a:noFill/>
          <a:extLst>
            <a:ext uri="{909E8E84-426E-40DD-AFC4-6F175D3DCCD1}">
              <a14:hiddenFill xmlns:a14="http://schemas.microsoft.com/office/drawing/2010/main">
                <a:solidFill>
                  <a:srgbClr val="FFFFFF"/>
                </a:solidFill>
              </a14:hiddenFill>
            </a:ext>
          </a:extLst>
        </p:spPr>
      </p:pic>
      <p:sp>
        <p:nvSpPr>
          <p:cNvPr id="10" name="Textfeld 9"/>
          <p:cNvSpPr txBox="1"/>
          <p:nvPr/>
        </p:nvSpPr>
        <p:spPr>
          <a:xfrm>
            <a:off x="179512" y="6304002"/>
            <a:ext cx="8784976" cy="553998"/>
          </a:xfrm>
          <a:prstGeom prst="rect">
            <a:avLst/>
          </a:prstGeom>
          <a:noFill/>
        </p:spPr>
        <p:txBody>
          <a:bodyPr wrap="square" rtlCol="0">
            <a:spAutoFit/>
          </a:bodyPr>
          <a:lstStyle/>
          <a:p>
            <a:r>
              <a:rPr lang="de-DE" sz="1800" b="1" dirty="0">
                <a:latin typeface="+mj-lt"/>
              </a:rPr>
              <a:t>Geschätzte Weltbevölkerung 2030                             </a:t>
            </a:r>
          </a:p>
          <a:p>
            <a:r>
              <a:rPr lang="de-DE" sz="1200" dirty="0">
                <a:latin typeface="+mj-lt"/>
              </a:rPr>
              <a:t>Quelle: uky.edu; </a:t>
            </a:r>
            <a:r>
              <a:rPr lang="de-DE" sz="1200" dirty="0" err="1">
                <a:latin typeface="+mj-lt"/>
              </a:rPr>
              <a:t>Worldmapper</a:t>
            </a:r>
            <a:r>
              <a:rPr lang="de-DE" sz="1200" dirty="0">
                <a:latin typeface="+mj-lt"/>
              </a:rPr>
              <a:t>. UN 				</a:t>
            </a:r>
            <a:r>
              <a:rPr lang="de-DE" sz="1200" dirty="0"/>
              <a:t> </a:t>
            </a:r>
            <a:endParaRPr lang="de-DE" sz="1200" dirty="0">
              <a:latin typeface="+mj-lt"/>
            </a:endParaRPr>
          </a:p>
        </p:txBody>
      </p:sp>
      <p:pic>
        <p:nvPicPr>
          <p:cNvPr id="7170" name="Picture 2"/>
          <p:cNvPicPr>
            <a:picLocks noGrp="1" noChangeAspect="1" noChangeArrowheads="1"/>
          </p:cNvPicPr>
          <p:nvPr>
            <p:ph idx="1"/>
          </p:nvPr>
        </p:nvPicPr>
        <p:blipFill>
          <a:blip r:embed="rId3" cstate="print"/>
          <a:srcRect/>
          <a:stretch>
            <a:fillRect/>
          </a:stretch>
        </p:blipFill>
        <p:spPr bwMode="auto">
          <a:xfrm>
            <a:off x="1" y="0"/>
            <a:ext cx="9036496" cy="3709658"/>
          </a:xfrm>
          <a:prstGeom prst="rect">
            <a:avLst/>
          </a:prstGeom>
          <a:noFill/>
          <a:ln w="9525">
            <a:noFill/>
            <a:miter lim="800000"/>
            <a:headEnd/>
            <a:tailEnd/>
          </a:ln>
        </p:spPr>
      </p:pic>
      <p:sp>
        <p:nvSpPr>
          <p:cNvPr id="4" name="Rechteck 3">
            <a:extLst>
              <a:ext uri="{FF2B5EF4-FFF2-40B4-BE49-F238E27FC236}">
                <a16:creationId xmlns:a16="http://schemas.microsoft.com/office/drawing/2014/main" id="{27BFD7BB-ABA7-413D-ADB5-959ED3C3D8E3}"/>
              </a:ext>
            </a:extLst>
          </p:cNvPr>
          <p:cNvSpPr/>
          <p:nvPr/>
        </p:nvSpPr>
        <p:spPr>
          <a:xfrm>
            <a:off x="4837607" y="3677633"/>
            <a:ext cx="3744416" cy="2554545"/>
          </a:xfrm>
          <a:prstGeom prst="rect">
            <a:avLst/>
          </a:prstGeom>
        </p:spPr>
        <p:txBody>
          <a:bodyPr wrap="square">
            <a:spAutoFit/>
          </a:bodyPr>
          <a:lstStyle/>
          <a:p>
            <a:r>
              <a:rPr lang="de-DE" sz="2000" dirty="0"/>
              <a:t>Ziel 16. Friedliche und inklusive Gesellschaften für eine nachhaltige Entwicklung fördern, allen Menschen Zugang zur Justiz ermöglichen und leistungsfähige, rechenschaftspflichtige und inklusive Institutionen auf allen Ebenen aufbauen. </a:t>
            </a:r>
          </a:p>
        </p:txBody>
      </p:sp>
    </p:spTree>
    <p:extLst>
      <p:ext uri="{BB962C8B-B14F-4D97-AF65-F5344CB8AC3E}">
        <p14:creationId xmlns:p14="http://schemas.microsoft.com/office/powerpoint/2010/main" val="2343084065"/>
      </p:ext>
    </p:extLst>
  </p:cSld>
  <p:clrMapOvr>
    <a:masterClrMapping/>
  </p:clrMapOvr>
  <p:transition>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2"/>
          </p:nvPr>
        </p:nvSpPr>
        <p:spPr>
          <a:xfrm>
            <a:off x="0" y="0"/>
            <a:ext cx="9144000" cy="720000"/>
          </a:xfrm>
          <a:solidFill>
            <a:schemeClr val="accent2"/>
          </a:solidFill>
        </p:spPr>
        <p:txBody>
          <a:bodyPr/>
          <a:lstStyle/>
          <a:p>
            <a:r>
              <a:rPr lang="de-DE" dirty="0"/>
              <a:t> </a:t>
            </a:r>
          </a:p>
        </p:txBody>
      </p:sp>
      <p:sp>
        <p:nvSpPr>
          <p:cNvPr id="3" name="Titel 2"/>
          <p:cNvSpPr>
            <a:spLocks noGrp="1"/>
          </p:cNvSpPr>
          <p:nvPr>
            <p:ph type="title"/>
          </p:nvPr>
        </p:nvSpPr>
        <p:spPr/>
        <p:txBody>
          <a:bodyPr/>
          <a:lstStyle/>
          <a:p>
            <a:endParaRPr lang="de-DE" dirty="0"/>
          </a:p>
        </p:txBody>
      </p:sp>
      <p:sp>
        <p:nvSpPr>
          <p:cNvPr id="4" name="Inhaltsplatzhalter 3"/>
          <p:cNvSpPr>
            <a:spLocks noGrp="1"/>
          </p:cNvSpPr>
          <p:nvPr>
            <p:ph idx="1"/>
          </p:nvPr>
        </p:nvSpPr>
        <p:spPr>
          <a:xfrm>
            <a:off x="304800" y="764704"/>
            <a:ext cx="8534400" cy="5407496"/>
          </a:xfrm>
        </p:spPr>
        <p:txBody>
          <a:bodyPr/>
          <a:lstStyle/>
          <a:p>
            <a:pPr marL="342900" indent="-342900">
              <a:buFont typeface="Arial" panose="020B0604020202020204" pitchFamily="34" charset="0"/>
              <a:buChar char="•"/>
            </a:pPr>
            <a:r>
              <a:rPr lang="de-DE" dirty="0"/>
              <a:t> </a:t>
            </a:r>
            <a:r>
              <a:rPr lang="de-DE" b="0" dirty="0"/>
              <a:t> </a:t>
            </a:r>
          </a:p>
          <a:p>
            <a:pPr marL="714375" lvl="2" indent="0" algn="ctr">
              <a:buNone/>
            </a:pPr>
            <a:endParaRPr lang="de-DE" dirty="0"/>
          </a:p>
          <a:p>
            <a:pPr marL="714375" lvl="2" indent="0" algn="ctr">
              <a:buNone/>
            </a:pPr>
            <a:endParaRPr lang="de-DE" dirty="0"/>
          </a:p>
          <a:p>
            <a:pPr marL="714375" lvl="2" indent="0" algn="ctr">
              <a:buNone/>
            </a:pPr>
            <a:endParaRPr lang="de-DE" dirty="0"/>
          </a:p>
          <a:p>
            <a:pPr marL="714375" lvl="2" indent="0" algn="ctr">
              <a:buNone/>
            </a:pPr>
            <a:endParaRPr lang="de-DE" dirty="0"/>
          </a:p>
          <a:p>
            <a:pPr marL="714375" lvl="2" indent="0" algn="ctr">
              <a:buNone/>
            </a:pPr>
            <a:endParaRPr lang="de-DE" dirty="0"/>
          </a:p>
          <a:p>
            <a:pPr marL="714375" lvl="2" indent="0">
              <a:buNone/>
            </a:pPr>
            <a:r>
              <a:rPr lang="de-DE" dirty="0"/>
              <a:t>			Vielen Dank für die Aufmerksamkeit</a:t>
            </a:r>
          </a:p>
          <a:p>
            <a:pPr lvl="2"/>
            <a:endParaRPr lang="de-DE" dirty="0"/>
          </a:p>
        </p:txBody>
      </p:sp>
      <p:sp>
        <p:nvSpPr>
          <p:cNvPr id="5" name="Fußzeilenplatzhalter 4"/>
          <p:cNvSpPr>
            <a:spLocks noGrp="1"/>
          </p:cNvSpPr>
          <p:nvPr>
            <p:ph type="ftr" sz="quarter" idx="10"/>
          </p:nvPr>
        </p:nvSpPr>
        <p:spPr/>
        <p:txBody>
          <a:bodyPr/>
          <a:lstStyle/>
          <a:p>
            <a:r>
              <a:rPr lang="de-DE" dirty="0"/>
              <a:t>              </a:t>
            </a:r>
          </a:p>
        </p:txBody>
      </p:sp>
      <p:sp>
        <p:nvSpPr>
          <p:cNvPr id="6" name="Foliennummernplatzhalter 5"/>
          <p:cNvSpPr>
            <a:spLocks noGrp="1"/>
          </p:cNvSpPr>
          <p:nvPr>
            <p:ph type="sldNum" sz="quarter" idx="11"/>
          </p:nvPr>
        </p:nvSpPr>
        <p:spPr/>
        <p:txBody>
          <a:bodyPr/>
          <a:lstStyle/>
          <a:p>
            <a:r>
              <a:rPr lang="de-DE"/>
              <a:t>Seite </a:t>
            </a:r>
            <a:fld id="{C89BC9A5-0634-4E5F-9108-03CE172B5DA1}" type="slidenum">
              <a:rPr lang="de-DE" smtClean="0"/>
              <a:pPr/>
              <a:t>22</a:t>
            </a:fld>
            <a:endParaRPr lang="de-DE"/>
          </a:p>
        </p:txBody>
      </p:sp>
    </p:spTree>
    <p:extLst>
      <p:ext uri="{BB962C8B-B14F-4D97-AF65-F5344CB8AC3E}">
        <p14:creationId xmlns:p14="http://schemas.microsoft.com/office/powerpoint/2010/main" val="2917919998"/>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6" end="6"/>
                                            </p:txEl>
                                          </p:spTgt>
                                        </p:tgtEl>
                                        <p:attrNameLst>
                                          <p:attrName>style.visibility</p:attrName>
                                        </p:attrNameLst>
                                      </p:cBhvr>
                                      <p:to>
                                        <p:strVal val="visible"/>
                                      </p:to>
                                    </p:set>
                                    <p:animEffect transition="in" filter="blinds(horizontal)">
                                      <p:cBhvr>
                                        <p:cTn id="10"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IFSH">
      <a:dk1>
        <a:srgbClr val="404140"/>
      </a:dk1>
      <a:lt1>
        <a:srgbClr val="FFFFFF"/>
      </a:lt1>
      <a:dk2>
        <a:srgbClr val="404140"/>
      </a:dk2>
      <a:lt2>
        <a:srgbClr val="E7E6E6"/>
      </a:lt2>
      <a:accent1>
        <a:srgbClr val="005875"/>
      </a:accent1>
      <a:accent2>
        <a:srgbClr val="78ABB8"/>
      </a:accent2>
      <a:accent3>
        <a:srgbClr val="FFC000"/>
      </a:accent3>
      <a:accent4>
        <a:srgbClr val="AA4848"/>
      </a:accent4>
      <a:accent5>
        <a:srgbClr val="62988E"/>
      </a:accent5>
      <a:accent6>
        <a:srgbClr val="708390"/>
      </a:accent6>
      <a:hlink>
        <a:srgbClr val="78ACB8"/>
      </a:hlink>
      <a:folHlink>
        <a:srgbClr val="005D7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ovorlage PowerPoint mit DE Logo" id="{2BAC836C-4BB0-4D1D-904F-3953A8EDF010}" vid="{AEA47BBC-293F-44A4-ADD1-02692C4C32A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Blankovorlage PowerPoint mit DE Logo</Template>
  <TotalTime>0</TotalTime>
  <Words>555</Words>
  <Application>Microsoft Office PowerPoint</Application>
  <PresentationFormat>Bildschirmpräsentation (4:3)</PresentationFormat>
  <Paragraphs>211</Paragraphs>
  <Slides>22</Slides>
  <Notes>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22</vt:i4>
      </vt:variant>
    </vt:vector>
  </HeadingPairs>
  <TitlesOfParts>
    <vt:vector size="29" baseType="lpstr">
      <vt:lpstr>Nimbus Sans Novus</vt:lpstr>
      <vt:lpstr>Calibri Light</vt:lpstr>
      <vt:lpstr>Nimbus Sans Novus Medium</vt:lpstr>
      <vt:lpstr>Arial</vt:lpstr>
      <vt:lpstr>Calibri</vt:lpstr>
      <vt:lpstr>Symbol</vt:lpstr>
      <vt:lpstr>Office</vt:lpstr>
      <vt:lpstr>Zum Stand der Friedensordnung, aktuelle Krisen, Probleme und Themen </vt:lpstr>
      <vt:lpstr>PowerPoint-Präsentation</vt:lpstr>
      <vt:lpstr>PowerPoint-Präsentation</vt:lpstr>
      <vt:lpstr>PowerPoint-Präsentation</vt:lpstr>
      <vt:lpstr>PowerPoint-Präsentation</vt:lpstr>
      <vt:lpstr>  Ordnung Vereinbartes  und akzeptiertes,  mit Sanktionsmöglichkeiten untermauertes,  System von Regeln und Institutionen</vt:lpstr>
      <vt:lpstr>Global  Vereinte Nationen   Sicherheitsrat   Menschenrechtspakte   Völkerrecht   Weltwirtschaftsordnung   GATT, WTO, GATT Regional   EU, Europarat, Europäischer Gerichtshof  AU, ASEAN …. Innerstaatlich  Durch internationale Vereinbarungen (leicht) eingehegte  nationale Souveränität  </vt:lpstr>
      <vt:lpstr>PowerPoint-Präsentation</vt:lpstr>
      <vt:lpstr>PowerPoint-Präsentation</vt:lpstr>
      <vt:lpstr> Individuelle und kollektive Freiheitsrechte   versus Nicht-Einmischung in innere Angelegenheiten     Kapitalistische Marktwirtschaft und Freihandel  versus Globale wirtschaftliche Entwicklung  Verhalten grosser Mächte  Einmischung in innere Angelegenheiten  Verstöße gegen Völkerrechts  Missbrauch des Sicherheitsrat der Vereinten Nationen  Gesellschaftliche Dimension  Vertrauensverlust demokratischer Institutionen  Identität und gesellschaftliche Kohäsion  Ökologische Dimension  Schwierigkeiten der Internalisierung externer Kosten    </vt:lpstr>
      <vt:lpstr>PowerPoint-Präsentation</vt:lpstr>
      <vt:lpstr>PowerPoint-Präsentation</vt:lpstr>
      <vt:lpstr>Wie wirkt sich die Krise liberaler Ordnung auf aktuelle Probleme des Friedens aus?</vt:lpstr>
      <vt:lpstr> </vt:lpstr>
      <vt:lpstr> </vt:lpstr>
      <vt:lpstr>PowerPoint-Präsentation</vt:lpstr>
      <vt:lpstr>PowerPoint-Präsentation</vt:lpstr>
      <vt:lpstr>Danke für Ihre Aufmerksamkeit</vt:lpstr>
      <vt:lpstr>PowerPoint-Präsentation</vt:lpstr>
      <vt:lpstr>PowerPoint-Präsentation</vt:lpstr>
      <vt:lpstr>PowerPoint-Präsentation</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Zum Stand der Friedensordnung, aktuelle Krisen, Probleme und Themen</dc:title>
  <dc:subject/>
  <dc:creator>brzoska</dc:creator>
  <cp:keywords/>
  <dc:description/>
  <cp:lastModifiedBy>Michael Brzoska</cp:lastModifiedBy>
  <cp:revision>7</cp:revision>
  <cp:lastPrinted>2019-10-16T11:21:58Z</cp:lastPrinted>
  <dcterms:created xsi:type="dcterms:W3CDTF">2019-10-16T09:41:31Z</dcterms:created>
  <dcterms:modified xsi:type="dcterms:W3CDTF">2019-10-17T11:43:55Z</dcterms:modified>
  <cp:category/>
</cp:coreProperties>
</file>